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4" r:id="rId2"/>
    <p:sldId id="285" r:id="rId3"/>
    <p:sldId id="265" r:id="rId4"/>
    <p:sldId id="273" r:id="rId5"/>
    <p:sldId id="274" r:id="rId6"/>
    <p:sldId id="277" r:id="rId7"/>
    <p:sldId id="276" r:id="rId8"/>
    <p:sldId id="278" r:id="rId9"/>
    <p:sldId id="280" r:id="rId10"/>
    <p:sldId id="281" r:id="rId11"/>
    <p:sldId id="282" r:id="rId12"/>
    <p:sldId id="263" r:id="rId13"/>
    <p:sldId id="262" r:id="rId14"/>
    <p:sldId id="287" r:id="rId15"/>
    <p:sldId id="288" r:id="rId16"/>
    <p:sldId id="289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211"/>
    <a:srgbClr val="A92784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37" autoAdjust="0"/>
    <p:restoredTop sz="94660"/>
  </p:normalViewPr>
  <p:slideViewPr>
    <p:cSldViewPr>
      <p:cViewPr varScale="1">
        <p:scale>
          <a:sx n="82" d="100"/>
          <a:sy n="82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2\LESSION%2014\38%20Track%2038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NEW%20POWER%20POINT%202013\FINESH%20CLASS%20%202\LESSION%2014\jesus%203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NEW%20POWER%20POINT%202013\FINESH%20CLASS%20%202\LESSION%2014\Jesus%204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Bitmap in Graphic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23085"/>
          <a:stretch>
            <a:fillRect/>
          </a:stretch>
        </p:blipFill>
        <p:spPr bwMode="auto">
          <a:xfrm>
            <a:off x="1752600" y="-76200"/>
            <a:ext cx="5681119" cy="5812318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c£I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\</a:t>
            </a: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mb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 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ssZhw</a:t>
            </a:r>
            <a:r>
              <a:rPr lang="en-US" b="1" dirty="0">
                <a:effectLst/>
                <a:latin typeface="ML-Aathira" pitchFamily="82" charset="0"/>
              </a:rPr>
              <a:t/>
            </a:r>
            <a:br>
              <a:rPr lang="en-US" b="1" dirty="0"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9812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latin typeface="ML-Aathira" pitchFamily="82" charset="0"/>
              </a:rPr>
              <a:t>Cutim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acn</a:t>
            </a:r>
            <a:r>
              <a:rPr lang="en-US" sz="3500" b="1" dirty="0">
                <a:latin typeface="ML-Aathira" pitchFamily="82" charset="0"/>
              </a:rPr>
              <a:t>¨ </a:t>
            </a:r>
            <a:r>
              <a:rPr lang="en-US" sz="3500" b="1" dirty="0" err="1">
                <a:latin typeface="ML-Aathira" pitchFamily="82" charset="0"/>
              </a:rPr>
              <a:t>Znh</a:t>
            </a:r>
            <a:r>
              <a:rPr lang="en-US" sz="3500" b="1" dirty="0">
                <a:latin typeface="ML-Aathira" pitchFamily="82" charset="0"/>
              </a:rPr>
              <a:t>-k-¯</a:t>
            </a:r>
            <a:r>
              <a:rPr lang="en-US" sz="3500" b="1" dirty="0" err="1">
                <a:latin typeface="ML-Aathira" pitchFamily="82" charset="0"/>
              </a:rPr>
              <a:t>nsâ</a:t>
            </a:r>
            <a:r>
              <a:rPr lang="en-US" sz="35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>
                <a:latin typeface="ML-Aathira" pitchFamily="82" charset="0"/>
              </a:rPr>
              <a:t>	HmÀ½bmWv \mw ]</a:t>
            </a:r>
            <a:r>
              <a:rPr lang="en-US" sz="3500" b="1" dirty="0" err="1">
                <a:latin typeface="ML-Aathira" pitchFamily="82" charset="0"/>
              </a:rPr>
              <a:t>oUm</a:t>
            </a:r>
            <a:r>
              <a:rPr lang="en-US" sz="3500" b="1" dirty="0">
                <a:latin typeface="ML-Aathira" pitchFamily="82" charset="0"/>
              </a:rPr>
              <a:t>-\p-`h</a:t>
            </a:r>
          </a:p>
          <a:p>
            <a:pPr algn="ctr"/>
            <a:r>
              <a:rPr lang="en-US" sz="3500" b="1" dirty="0" err="1">
                <a:latin typeface="ML-Aathira" pitchFamily="82" charset="0"/>
              </a:rPr>
              <a:t>shÅn-bmgvN</a:t>
            </a:r>
            <a:r>
              <a:rPr lang="en-US" sz="3500" b="1" dirty="0">
                <a:latin typeface="ML-Aathira" pitchFamily="82" charset="0"/>
              </a:rPr>
              <a:t> (</a:t>
            </a:r>
            <a:r>
              <a:rPr lang="en-US" sz="3500" b="1" dirty="0" err="1">
                <a:latin typeface="ML-Aathira" pitchFamily="82" charset="0"/>
              </a:rPr>
              <a:t>Zpx</a:t>
            </a:r>
            <a:r>
              <a:rPr lang="en-US" sz="3500" b="1" dirty="0">
                <a:latin typeface="ML-Aathira" pitchFamily="82" charset="0"/>
              </a:rPr>
              <a:t>-J- </a:t>
            </a:r>
            <a:r>
              <a:rPr lang="en-US" sz="3500" b="1" dirty="0" err="1">
                <a:latin typeface="ML-Aathira" pitchFamily="82" charset="0"/>
              </a:rPr>
              <a:t>sh-Ån-bm-gvN</a:t>
            </a:r>
            <a:r>
              <a:rPr lang="en-US" sz="3500" b="1" dirty="0">
                <a:latin typeface="ML-Aathira" pitchFamily="82" charset="0"/>
              </a:rPr>
              <a:t>)</a:t>
            </a:r>
          </a:p>
          <a:p>
            <a:pPr algn="ctr"/>
            <a:r>
              <a:rPr lang="en-US" sz="3500" b="1" dirty="0">
                <a:latin typeface="ML-Aathira" pitchFamily="82" charset="0"/>
              </a:rPr>
              <a:t>	BN-</a:t>
            </a:r>
            <a:r>
              <a:rPr lang="en-US" sz="3500" b="1" dirty="0" err="1">
                <a:latin typeface="ML-Aathira" pitchFamily="82" charset="0"/>
              </a:rPr>
              <a:t>cn</a:t>
            </a:r>
            <a:r>
              <a:rPr lang="en-US" sz="3500" b="1" dirty="0">
                <a:latin typeface="ML-Aathira" pitchFamily="82" charset="0"/>
              </a:rPr>
              <a:t>-¡p-¶-Xv.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23622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\½psS c£-¡p-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th­nbmWv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Cutim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Ipcn-inÂ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acn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-¨-Xv.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ap¡v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Cutimsb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kvt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ln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-¡mw.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sXäp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-IÄ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sNbvXv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Cutimsb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thZ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-\n-¸n-¡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msX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Pohn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-¡mw.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8 Track 3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3962400"/>
            <a:ext cx="304800" cy="304800"/>
          </a:xfrm>
          <a:prstGeom prst="rect">
            <a:avLst/>
          </a:prstGeom>
        </p:spPr>
      </p:pic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905000"/>
            <a:ext cx="2279650" cy="340109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1752600"/>
            <a:ext cx="65532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744212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ML-Aathira" pitchFamily="82" charset="0"/>
              </a:rPr>
              <a:t>Ipcn</a:t>
            </a:r>
            <a:r>
              <a:rPr lang="en-US" sz="3000" b="1" dirty="0">
                <a:latin typeface="ML-Aathira" pitchFamily="82" charset="0"/>
              </a:rPr>
              <a:t>-in-\</a:t>
            </a:r>
            <a:r>
              <a:rPr lang="en-US" sz="3000" b="1" dirty="0" err="1">
                <a:latin typeface="ML-Aathira" pitchFamily="82" charset="0"/>
              </a:rPr>
              <a:t>mse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temI-sam</a:t>
            </a:r>
            <a:r>
              <a:rPr lang="en-US" sz="3000" b="1" dirty="0">
                <a:latin typeface="ML-Aathira" pitchFamily="82" charset="0"/>
              </a:rPr>
              <a:t>-¶</a:t>
            </a:r>
            <a:r>
              <a:rPr lang="en-US" sz="3000" b="1" dirty="0" err="1">
                <a:latin typeface="ML-Aathira" pitchFamily="82" charset="0"/>
              </a:rPr>
              <a:t>mbv</a:t>
            </a:r>
            <a:r>
              <a:rPr lang="en-US" sz="3000" b="1" dirty="0">
                <a:latin typeface="ML-Aathira" pitchFamily="82" charset="0"/>
              </a:rPr>
              <a:t>  </a:t>
            </a:r>
            <a:r>
              <a:rPr lang="en-US" sz="3000" b="1" dirty="0" err="1">
                <a:latin typeface="ML-Aathira" pitchFamily="82" charset="0"/>
              </a:rPr>
              <a:t>hos</a:t>
            </a:r>
            <a:r>
              <a:rPr lang="en-US" sz="3000" b="1" dirty="0">
                <a:latin typeface="ML-Aathira" pitchFamily="82" charset="0"/>
              </a:rPr>
              <a:t>­-Sp-¯-ht\</a:t>
            </a:r>
          </a:p>
          <a:p>
            <a:r>
              <a:rPr lang="en-US" sz="3000" b="1" dirty="0" err="1">
                <a:latin typeface="ML-Aathira" pitchFamily="82" charset="0"/>
              </a:rPr>
              <a:t>XmWp</a:t>
            </a:r>
            <a:r>
              <a:rPr lang="en-US" sz="3000" b="1" dirty="0">
                <a:latin typeface="ML-Aathira" pitchFamily="82" charset="0"/>
              </a:rPr>
              <a:t> R§Ä </a:t>
            </a:r>
            <a:r>
              <a:rPr lang="en-US" sz="3000" b="1" dirty="0" err="1">
                <a:latin typeface="ML-Aathira" pitchFamily="82" charset="0"/>
              </a:rPr>
              <a:t>hW§p¶p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Znhy</a:t>
            </a:r>
            <a:r>
              <a:rPr lang="en-US" sz="3000" b="1" dirty="0">
                <a:latin typeface="ML-Aathira" pitchFamily="82" charset="0"/>
              </a:rPr>
              <a:t>-]m-Z-§Ä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A\p-I-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43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Xs¶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Ipcn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-in-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än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-b-h-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tcmSv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£an¨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Cutim-sb-t¸mse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\s½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thZ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-\n-¸n-¡p-¶-h-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tcmSv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\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ap¡pw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£an-¡mw.</a:t>
            </a: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444817"/>
            <a:ext cx="88392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oemt¯mkv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Cutimsb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IpcninÂ</a:t>
            </a:r>
            <a:r>
              <a:rPr lang="en-US" sz="3200" b="1" dirty="0">
                <a:latin typeface="ML-Aathira" pitchFamily="82" charset="0"/>
              </a:rPr>
              <a:t> 				Xd¨psImÃphm³ </a:t>
            </a:r>
            <a:r>
              <a:rPr lang="en-US" sz="3200" b="1" dirty="0" err="1">
                <a:latin typeface="ML-Aathira" pitchFamily="82" charset="0"/>
              </a:rPr>
              <a:t>hn</a:t>
            </a:r>
            <a:r>
              <a:rPr lang="en-US" sz="3200" b="1" dirty="0">
                <a:latin typeface="ML-Aathira" pitchFamily="82" charset="0"/>
              </a:rPr>
              <a:t>[</a:t>
            </a:r>
            <a:r>
              <a:rPr lang="en-US" sz="3200" b="1" dirty="0" err="1">
                <a:latin typeface="ML-Aathira" pitchFamily="82" charset="0"/>
              </a:rPr>
              <a:t>n¨p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200" b="1" dirty="0" err="1">
                <a:latin typeface="ML-Aathira" pitchFamily="82" charset="0"/>
              </a:rPr>
              <a:t>KmKpÂ¯maebnÂ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Cutimsb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AhÀ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IpcninÂ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Xd¨p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r>
              <a:rPr lang="en-US" sz="3200" b="1" dirty="0">
                <a:latin typeface="ML-Aathira" pitchFamily="82" charset="0"/>
              </a:rPr>
              <a:t>			</a:t>
            </a:r>
            <a:r>
              <a:rPr lang="en-US" sz="3200" b="1" dirty="0" err="1">
                <a:latin typeface="ML-Aathira" pitchFamily="82" charset="0"/>
              </a:rPr>
              <a:t>IpcninÂ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InS¶psIm­p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oUn¸n¨hÀ¡p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th­n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{]</a:t>
            </a:r>
            <a:r>
              <a:rPr lang="en-US" sz="3200" b="1" dirty="0" err="1">
                <a:latin typeface="ML-Aathira" pitchFamily="82" charset="0"/>
              </a:rPr>
              <a:t>mÀ°n¨p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*	\½psS </a:t>
            </a:r>
            <a:r>
              <a:rPr lang="en-US" sz="3200" b="1" dirty="0" err="1">
                <a:latin typeface="ML-Aathira" pitchFamily="82" charset="0"/>
              </a:rPr>
              <a:t>c£bv¡pth­nbmWv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IpcninÂ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acn¨Xv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 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685800"/>
            <a:ext cx="87630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ap¡pth­n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IpcninÂ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acn</a:t>
            </a:r>
            <a:r>
              <a:rPr lang="en-US" sz="3200" b="1" dirty="0">
                <a:latin typeface="ML-Aathira" pitchFamily="82" charset="0"/>
              </a:rPr>
              <a:t>¨ </a:t>
            </a:r>
            <a:r>
              <a:rPr lang="en-US" sz="3200" b="1" dirty="0" err="1">
                <a:latin typeface="ML-Aathira" pitchFamily="82" charset="0"/>
              </a:rPr>
              <a:t>Cutimsb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kvt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ln¡Ww</a:t>
            </a:r>
            <a:r>
              <a:rPr lang="en-US" sz="3200" b="1" dirty="0">
                <a:latin typeface="ML-Aathira" pitchFamily="82" charset="0"/>
              </a:rPr>
              <a:t>.</a:t>
            </a:r>
            <a:endParaRPr lang="en-US" sz="3000" b="1" dirty="0">
              <a:latin typeface="ML-Aathira" pitchFamily="82" charset="0"/>
            </a:endParaRP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2800" b="1" dirty="0">
                <a:latin typeface="ML-Aathira" pitchFamily="82" charset="0"/>
              </a:rPr>
              <a:t>		</a:t>
            </a:r>
            <a:r>
              <a:rPr lang="en-US" sz="3200" b="1" dirty="0">
                <a:latin typeface="ML-Aathira" pitchFamily="82" charset="0"/>
              </a:rPr>
              <a:t>*	\s½ </a:t>
            </a:r>
            <a:r>
              <a:rPr lang="en-US" sz="3200" b="1" dirty="0" err="1">
                <a:latin typeface="ML-Aathira" pitchFamily="82" charset="0"/>
              </a:rPr>
              <a:t>thZ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n¸n¡p¶htcmSp</a:t>
            </a:r>
            <a:r>
              <a:rPr lang="en-US" sz="3200" b="1" dirty="0">
                <a:latin typeface="ML-Aathira" pitchFamily="82" charset="0"/>
              </a:rPr>
              <a:t> \mw 				£</a:t>
            </a:r>
            <a:r>
              <a:rPr lang="en-US" sz="3200" b="1" dirty="0" err="1">
                <a:latin typeface="ML-Aathira" pitchFamily="82" charset="0"/>
              </a:rPr>
              <a:t>an¡Ww</a:t>
            </a:r>
            <a:r>
              <a:rPr lang="en-US" sz="3200" b="1" dirty="0">
                <a:latin typeface="ML-Aathira" pitchFamily="82" charset="0"/>
              </a:rPr>
              <a:t>.</a:t>
            </a:r>
            <a:endParaRPr lang="en-US" sz="3000" b="1" dirty="0">
              <a:latin typeface="ML-Aathira" pitchFamily="82" charset="0"/>
            </a:endParaRP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 * 	</a:t>
            </a:r>
            <a:r>
              <a:rPr lang="en-US" sz="3200" b="1" dirty="0" err="1">
                <a:latin typeface="ML-Aathira" pitchFamily="82" charset="0"/>
              </a:rPr>
              <a:t>aäpÅhcpsS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taÂ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CÃm</a:t>
            </a:r>
            <a:r>
              <a:rPr lang="en-US" sz="3200" b="1" dirty="0">
                <a:latin typeface="ML-Aathira" pitchFamily="82" charset="0"/>
              </a:rPr>
              <a:t>¯ </a:t>
            </a:r>
            <a:r>
              <a:rPr lang="en-US" sz="3200" b="1" dirty="0" err="1">
                <a:latin typeface="ML-Aathira" pitchFamily="82" charset="0"/>
              </a:rPr>
              <a:t>Ipä§Ä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Btcm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n¡mXncn¡Ww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685800"/>
            <a:ext cx="88392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sXäpIÄ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sNbvXv</a:t>
            </a:r>
            <a:r>
              <a:rPr lang="en-US" sz="3000" b="1" dirty="0">
                <a:latin typeface="ML-Aathira" pitchFamily="82" charset="0"/>
              </a:rPr>
              <a:t>  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 					</a:t>
            </a:r>
            <a:r>
              <a:rPr lang="en-US" sz="3000" b="1" dirty="0" err="1">
                <a:latin typeface="ML-Aathira" pitchFamily="82" charset="0"/>
              </a:rPr>
              <a:t>thZ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n¸n¡cpXv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dirty="0">
              <a:latin typeface="ML-Aathira" pitchFamily="82" charset="0"/>
            </a:endParaRPr>
          </a:p>
          <a:p>
            <a:r>
              <a:rPr lang="en-US" sz="3000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	</a:t>
            </a:r>
            <a:r>
              <a:rPr lang="en-US" sz="3000" b="1" dirty="0" err="1">
                <a:latin typeface="ML-Aathira" pitchFamily="82" charset="0"/>
              </a:rPr>
              <a:t>Bscbpw</a:t>
            </a:r>
            <a:r>
              <a:rPr lang="en-US" sz="3000" b="1" dirty="0">
                <a:latin typeface="ML-Aathira" pitchFamily="82" charset="0"/>
              </a:rPr>
              <a:t> a\x]</a:t>
            </a:r>
            <a:r>
              <a:rPr lang="en-US" sz="3000" b="1" dirty="0" err="1">
                <a:latin typeface="ML-Aathira" pitchFamily="82" charset="0"/>
              </a:rPr>
              <a:t>qÀÆw</a:t>
            </a:r>
            <a:r>
              <a:rPr lang="en-US" sz="3000" b="1" dirty="0">
                <a:latin typeface="ML-Aathira" pitchFamily="82" charset="0"/>
              </a:rPr>
              <a:t> t{</a:t>
            </a:r>
            <a:r>
              <a:rPr lang="en-US" sz="3000" b="1" dirty="0" err="1">
                <a:latin typeface="ML-Aathira" pitchFamily="82" charset="0"/>
              </a:rPr>
              <a:t>Zmln¡cpXv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	\s½ </a:t>
            </a:r>
            <a:r>
              <a:rPr lang="en-US" sz="3000" b="1" dirty="0" err="1">
                <a:latin typeface="ML-Aathira" pitchFamily="82" charset="0"/>
              </a:rPr>
              <a:t>thZ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n¸n¡phÀ¡p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th­n</a:t>
            </a:r>
            <a:r>
              <a:rPr lang="en-US" sz="3000" b="1" dirty="0">
                <a:latin typeface="ML-Aathira" pitchFamily="82" charset="0"/>
              </a:rPr>
              <a:t> 					{]</a:t>
            </a:r>
            <a:r>
              <a:rPr lang="en-US" sz="3000" b="1" dirty="0" err="1">
                <a:latin typeface="ML-Aathira" pitchFamily="82" charset="0"/>
              </a:rPr>
              <a:t>mÀ°n¡pI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r>
              <a:rPr lang="en-US" sz="3000" b="1" dirty="0">
                <a:latin typeface="ML-Aathira" pitchFamily="82" charset="0"/>
              </a:rPr>
              <a:t> </a:t>
            </a:r>
          </a:p>
          <a:p>
            <a:r>
              <a:rPr lang="en-US" sz="3000" b="1" dirty="0">
                <a:latin typeface="ML-Aathira" pitchFamily="82" charset="0"/>
              </a:rPr>
              <a:t>		*	</a:t>
            </a:r>
            <a:r>
              <a:rPr lang="en-US" sz="3000" b="1" dirty="0" err="1">
                <a:latin typeface="ML-Aathira" pitchFamily="82" charset="0"/>
              </a:rPr>
              <a:t>aäpÅhÀ¡pth­n</a:t>
            </a:r>
            <a:r>
              <a:rPr lang="en-US" sz="3000" b="1" dirty="0">
                <a:latin typeface="ML-Aathira" pitchFamily="82" charset="0"/>
              </a:rPr>
              <a:t> \½psS </a:t>
            </a:r>
            <a:r>
              <a:rPr lang="en-US" sz="3000" b="1" dirty="0" err="1">
                <a:latin typeface="ML-Aathira" pitchFamily="82" charset="0"/>
              </a:rPr>
              <a:t>CjvS§Ä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amänhbv¡pI</a:t>
            </a:r>
            <a:r>
              <a:rPr lang="en-US" sz="28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2" y="252413"/>
            <a:ext cx="4694238" cy="1195387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9120" y="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348026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ap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-¡p-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th­n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acn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¨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endParaRPr lang="en-US" sz="5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1027" name="Picture 3" descr="E:\TEXT EDITING\New folderm9\edit ing class 2\LESSION 14\14.cdr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2514600" y="2209800"/>
            <a:ext cx="4110767" cy="4648200"/>
          </a:xfrm>
          <a:prstGeom prst="rect">
            <a:avLst/>
          </a:prstGeom>
          <a:noFill/>
          <a:ln w="762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5891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ap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-¡p-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th­n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acn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¨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Cutim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</p:txBody>
      </p:sp>
      <p:pic>
        <p:nvPicPr>
          <p:cNvPr id="8" name="jesus 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295400"/>
            <a:ext cx="6858000" cy="5143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11770" y="1981200"/>
            <a:ext cx="550343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[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mcmfw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AÛ-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pX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-§Ä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{]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hÀ¯n¨p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hf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-sc-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t¸À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Cutim-bnÂ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hniz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-¨p.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67154" y="1905000"/>
            <a:ext cx="7967246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-¡Ä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Cutimsb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nSn¨v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A[n-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-I-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fpsS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ap³]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sIm­ph¶p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Cutim-bpsS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CÃm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¯</a:t>
            </a:r>
          </a:p>
          <a:p>
            <a:pPr algn="ctr"/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Ipä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-§Ä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-¡Ä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Npa¯n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Ahn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Sps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Ipcn-inÂ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Xd¨p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sImÃ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-W-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sa¶v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Bh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iy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-s¸-«p.</a:t>
            </a:r>
          </a:p>
          <a:p>
            <a:pPr algn="ctr"/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877431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]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oem-t¯mkv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 F¶ </a:t>
            </a:r>
          </a:p>
          <a:p>
            <a:pPr algn="ctr"/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`cm-Wm-[n-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Im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-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cn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-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bmWv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Cutimsb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Ipcn-inÂ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Xd¨p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 sImÃp-hm³</a:t>
            </a:r>
          </a:p>
          <a:p>
            <a:pPr algn="ctr"/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hn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[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n¨Xv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465255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ac-W-¯n\p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[n-¨-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-\p-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tijw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]S-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bm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-fn--IÄ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A-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-{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Iq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-c-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ambn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oUn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-¸n-¨p.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-2441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ML-Revathi" pitchFamily="82" charset="0"/>
              </a:rPr>
              <a:t> 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ML-Revathi" pitchFamily="82" charset="0"/>
            </a:endParaRPr>
          </a:p>
          <a:p>
            <a:pPr algn="ctr"/>
            <a:endParaRPr lang="en-US" sz="6000" b="1" dirty="0">
              <a:solidFill>
                <a:srgbClr val="FF0000"/>
              </a:solidFill>
              <a:latin typeface="ML-Revathi" pitchFamily="82" charset="0"/>
            </a:endParaRPr>
          </a:p>
        </p:txBody>
      </p:sp>
      <p:pic>
        <p:nvPicPr>
          <p:cNvPr id="3" name="Jesus 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162050"/>
            <a:ext cx="7289800" cy="54673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3048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ML-Aathira" pitchFamily="82" charset="0"/>
              </a:rPr>
              <a:t>Cutimsb</a:t>
            </a:r>
            <a:r>
              <a:rPr lang="en-US" sz="3200" b="1" dirty="0">
                <a:solidFill>
                  <a:srgbClr val="FFFF00"/>
                </a:solidFill>
                <a:latin typeface="ML-Aathira" pitchFamily="82" charset="0"/>
              </a:rPr>
              <a:t> ]S-</a:t>
            </a:r>
            <a:r>
              <a:rPr lang="en-US" sz="3200" b="1" dirty="0" err="1">
                <a:solidFill>
                  <a:srgbClr val="FFFF00"/>
                </a:solidFill>
                <a:latin typeface="ML-Aathira" pitchFamily="82" charset="0"/>
              </a:rPr>
              <a:t>bm</a:t>
            </a:r>
            <a:r>
              <a:rPr lang="en-US" sz="3200" b="1" dirty="0">
                <a:solidFill>
                  <a:srgbClr val="FFFF00"/>
                </a:solidFill>
                <a:latin typeface="ML-Aathira" pitchFamily="82" charset="0"/>
              </a:rPr>
              <a:t>-</a:t>
            </a:r>
            <a:r>
              <a:rPr lang="en-US" sz="3200" b="1" dirty="0" err="1">
                <a:solidFill>
                  <a:srgbClr val="FFFF00"/>
                </a:solidFill>
                <a:latin typeface="ML-Aathira" pitchFamily="82" charset="0"/>
              </a:rPr>
              <a:t>fnIÄ</a:t>
            </a:r>
            <a:r>
              <a:rPr lang="en-US" sz="3200" b="1" dirty="0">
                <a:solidFill>
                  <a:srgbClr val="FFFF00"/>
                </a:solidFill>
                <a:latin typeface="ML-Aathira" pitchFamily="82" charset="0"/>
              </a:rPr>
              <a:t> A-</a:t>
            </a:r>
            <a:r>
              <a:rPr lang="en-US" sz="3200" b="1" dirty="0" err="1">
                <a:solidFill>
                  <a:srgbClr val="FFFF00"/>
                </a:solidFill>
                <a:latin typeface="ML-Aathira" pitchFamily="82" charset="0"/>
              </a:rPr>
              <a:t>Xn</a:t>
            </a:r>
            <a:r>
              <a:rPr lang="en-US" sz="3200" b="1" dirty="0">
                <a:solidFill>
                  <a:srgbClr val="FFFF00"/>
                </a:solidFill>
                <a:latin typeface="ML-Aathira" pitchFamily="82" charset="0"/>
              </a:rPr>
              <a:t>-{</a:t>
            </a:r>
            <a:r>
              <a:rPr lang="en-US" sz="3200" b="1" dirty="0" err="1">
                <a:solidFill>
                  <a:srgbClr val="FFFF00"/>
                </a:solidFill>
                <a:latin typeface="ML-Aathira" pitchFamily="82" charset="0"/>
              </a:rPr>
              <a:t>Iq</a:t>
            </a:r>
            <a:r>
              <a:rPr lang="en-US" sz="3200" b="1" dirty="0">
                <a:solidFill>
                  <a:srgbClr val="FFFF00"/>
                </a:solidFill>
                <a:latin typeface="ML-Aathira" pitchFamily="82" charset="0"/>
              </a:rPr>
              <a:t>-c-</a:t>
            </a:r>
            <a:r>
              <a:rPr lang="en-US" sz="3200" b="1" dirty="0" err="1">
                <a:solidFill>
                  <a:srgbClr val="FFFF00"/>
                </a:solidFill>
                <a:latin typeface="ML-Aathira" pitchFamily="82" charset="0"/>
              </a:rPr>
              <a:t>ambn</a:t>
            </a:r>
            <a:r>
              <a:rPr lang="en-US" sz="3200" b="1" dirty="0">
                <a:solidFill>
                  <a:srgbClr val="FFFF00"/>
                </a:solidFill>
                <a:latin typeface="ML-Aathira" pitchFamily="82" charset="0"/>
              </a:rPr>
              <a:t> ]</a:t>
            </a:r>
            <a:r>
              <a:rPr lang="en-US" sz="3200" b="1" dirty="0" err="1">
                <a:solidFill>
                  <a:srgbClr val="FFFF00"/>
                </a:solidFill>
                <a:latin typeface="ML-Aathira" pitchFamily="82" charset="0"/>
              </a:rPr>
              <a:t>oUn</a:t>
            </a:r>
            <a:r>
              <a:rPr lang="en-US" sz="3200" b="1" dirty="0">
                <a:solidFill>
                  <a:srgbClr val="FFFF00"/>
                </a:solidFill>
                <a:latin typeface="ML-Aathira" pitchFamily="82" charset="0"/>
              </a:rPr>
              <a:t>-¸n-¨p.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1900297"/>
            <a:ext cx="784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henb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`m-c-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apÅ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Hcp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ac¡pcniv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AhÀ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Cutim-bpsS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tXmfnÂ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h¨psImSp¯v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ML-Aathira" pitchFamily="82" charset="0"/>
              </a:rPr>
              <a:t>KmKpÂ¯m</a:t>
            </a:r>
            <a:r>
              <a:rPr lang="en-US" sz="32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aebnte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bv¡p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sIm­p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-t]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mbn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Ipcn-inÂ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Xd¨p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200" b="1" dirty="0" err="1">
                <a:solidFill>
                  <a:srgbClr val="7030A0"/>
                </a:solidFill>
                <a:latin typeface="ML-Aathira" pitchFamily="82" charset="0"/>
              </a:rPr>
              <a:t>Cutim</a:t>
            </a:r>
            <a:r>
              <a:rPr lang="en-US" sz="32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ML-Aathira" pitchFamily="82" charset="0"/>
              </a:rPr>
              <a:t>FÃm</a:t>
            </a:r>
            <a:r>
              <a:rPr lang="en-US" sz="3200" b="1" dirty="0">
                <a:solidFill>
                  <a:srgbClr val="7030A0"/>
                </a:solidFill>
                <a:latin typeface="ML-Aathira" pitchFamily="82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ML-Aathira" pitchFamily="82" charset="0"/>
              </a:rPr>
              <a:t>th</a:t>
            </a:r>
            <a:r>
              <a:rPr lang="en-US" sz="3200" b="1" dirty="0">
                <a:solidFill>
                  <a:srgbClr val="7030A0"/>
                </a:solidFill>
                <a:latin typeface="ML-Aathira" pitchFamily="82" charset="0"/>
              </a:rPr>
              <a:t>-Z-\-</a:t>
            </a:r>
            <a:r>
              <a:rPr lang="en-US" sz="3200" b="1" dirty="0" err="1">
                <a:solidFill>
                  <a:srgbClr val="7030A0"/>
                </a:solidFill>
                <a:latin typeface="ML-Aathira" pitchFamily="82" charset="0"/>
              </a:rPr>
              <a:t>Ifpw</a:t>
            </a:r>
            <a:r>
              <a:rPr lang="en-US" sz="3200" b="1" dirty="0">
                <a:solidFill>
                  <a:srgbClr val="7030A0"/>
                </a:solidFill>
                <a:latin typeface="ML-Aathira" pitchFamily="82" charset="0"/>
              </a:rPr>
              <a:t> \</a:t>
            </a:r>
            <a:r>
              <a:rPr lang="en-US" sz="3200" b="1" dirty="0" err="1">
                <a:solidFill>
                  <a:srgbClr val="7030A0"/>
                </a:solidFill>
                <a:latin typeface="ML-Aathira" pitchFamily="82" charset="0"/>
              </a:rPr>
              <a:t>ni-_vZ</a:t>
            </a:r>
            <a:r>
              <a:rPr lang="en-US" sz="32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3200" b="1" dirty="0" err="1">
                <a:solidFill>
                  <a:srgbClr val="7030A0"/>
                </a:solidFill>
                <a:latin typeface="ML-Aathira" pitchFamily="82" charset="0"/>
              </a:rPr>
              <a:t>mbn</a:t>
            </a:r>
            <a:r>
              <a:rPr lang="en-US" sz="32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ML-Aathira" pitchFamily="82" charset="0"/>
              </a:rPr>
              <a:t>kln¨p</a:t>
            </a:r>
            <a:r>
              <a:rPr lang="en-US" sz="3200" b="1" dirty="0">
                <a:solidFill>
                  <a:srgbClr val="7030A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219200"/>
            <a:ext cx="86868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Xs¶ ]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oUn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-¸n-¨-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hÀ¡pth­n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C§s\ {]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mÀ°n¨p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 algn="ctr"/>
            <a:endParaRPr lang="en-US" sz="35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""]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nXm-th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, Ch-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tcmSv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£an-¡-W-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ta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''.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n¶oSv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Ipcn-inÂ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InS¶p</a:t>
            </a:r>
            <a:endParaRPr lang="en-US" sz="35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acn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-¨p.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A¶v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Hcp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shÅn-bm-gvN-bm-bn-cp¶p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 algn="ctr"/>
            <a:endParaRPr lang="en-US" sz="35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endParaRPr lang="en-US" sz="35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endParaRPr lang="en-US" sz="3500" b="1" dirty="0">
              <a:solidFill>
                <a:srgbClr val="00206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263</Words>
  <Application>Microsoft Office PowerPoint</Application>
  <PresentationFormat>On-screen Show (4:3)</PresentationFormat>
  <Paragraphs>70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c£I\mb  ssZhw kotdm ae-_mÀ k`-bpsS hnizmk  ]cn-io-e\ ]mTm-hen.</vt:lpstr>
      <vt:lpstr>]mTw 14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\ap¡p ]mSmw</vt:lpstr>
      <vt:lpstr>\ap¡v A\p-I-cn¡mw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264</cp:revision>
  <dcterms:created xsi:type="dcterms:W3CDTF">2012-01-18T04:19:31Z</dcterms:created>
  <dcterms:modified xsi:type="dcterms:W3CDTF">2013-11-12T06:51:13Z</dcterms:modified>
</cp:coreProperties>
</file>