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77" r:id="rId2"/>
    <p:sldId id="276" r:id="rId3"/>
    <p:sldId id="266" r:id="rId4"/>
    <p:sldId id="272" r:id="rId5"/>
    <p:sldId id="275" r:id="rId6"/>
    <p:sldId id="257" r:id="rId7"/>
    <p:sldId id="264" r:id="rId8"/>
    <p:sldId id="269" r:id="rId9"/>
    <p:sldId id="270" r:id="rId10"/>
    <p:sldId id="271" r:id="rId11"/>
    <p:sldId id="263" r:id="rId12"/>
    <p:sldId id="260" r:id="rId13"/>
    <p:sldId id="262" r:id="rId14"/>
    <p:sldId id="279" r:id="rId15"/>
    <p:sldId id="280" r:id="rId16"/>
    <p:sldId id="281" r:id="rId17"/>
    <p:sldId id="27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2784"/>
    <a:srgbClr val="180211"/>
    <a:srgbClr val="1A001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448" autoAdjust="0"/>
    <p:restoredTop sz="94638" autoAdjust="0"/>
  </p:normalViewPr>
  <p:slideViewPr>
    <p:cSldViewPr>
      <p:cViewPr varScale="1">
        <p:scale>
          <a:sx n="82" d="100"/>
          <a:sy n="82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NEW%20POWER%20POINT%202013\FINESH%20CLASS%20%202\LESSION%207\32%20Track%2032.wma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NEW%20POWER%20POINT%202013\FINESH%20CLASS%20%202\LESSION%207\jesus%207.wmv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\Desktop\Bitmap in Graphic1.pn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b="23085"/>
          <a:stretch>
            <a:fillRect/>
          </a:stretch>
        </p:blipFill>
        <p:spPr bwMode="auto">
          <a:xfrm>
            <a:off x="1752600" y="-76200"/>
            <a:ext cx="5681119" cy="5812318"/>
          </a:xfrm>
          <a:prstGeom prst="ellipse">
            <a:avLst/>
          </a:prstGeom>
          <a:noFill/>
          <a:effectLst>
            <a:softEdge rad="635000"/>
          </a:effectLst>
        </p:spPr>
      </p:pic>
      <p:pic>
        <p:nvPicPr>
          <p:cNvPr id="4" name="Picture 3" descr="516948436_8c3792eab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14800"/>
            <a:ext cx="9144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800600"/>
            <a:ext cx="9144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600" b="1" dirty="0" err="1">
                <a:solidFill>
                  <a:srgbClr val="FF0000"/>
                </a:solidFill>
                <a:effectLst/>
                <a:latin typeface="ML-Aathira" pitchFamily="82" charset="0"/>
              </a:rPr>
              <a:t>c£I</a:t>
            </a:r>
            <a:r>
              <a:rPr lang="en-US" sz="5600" b="1" dirty="0">
                <a:solidFill>
                  <a:srgbClr val="FF0000"/>
                </a:solidFill>
                <a:effectLst/>
                <a:latin typeface="ML-Aathira" pitchFamily="82" charset="0"/>
              </a:rPr>
              <a:t>\</a:t>
            </a:r>
            <a:r>
              <a:rPr lang="en-US" sz="5600" b="1" dirty="0" err="1">
                <a:solidFill>
                  <a:srgbClr val="FF0000"/>
                </a:solidFill>
                <a:effectLst/>
                <a:latin typeface="ML-Aathira" pitchFamily="82" charset="0"/>
              </a:rPr>
              <a:t>mb</a:t>
            </a:r>
            <a:r>
              <a:rPr lang="en-US" sz="5600" b="1" dirty="0">
                <a:solidFill>
                  <a:srgbClr val="FF0000"/>
                </a:solidFill>
                <a:effectLst/>
                <a:latin typeface="ML-Aathira" pitchFamily="82" charset="0"/>
              </a:rPr>
              <a:t> </a:t>
            </a:r>
            <a:br>
              <a:rPr lang="en-US" sz="5600" b="1" dirty="0">
                <a:solidFill>
                  <a:srgbClr val="FF0000"/>
                </a:solidFill>
                <a:effectLst/>
                <a:latin typeface="ML-Aathira" pitchFamily="82" charset="0"/>
              </a:rPr>
            </a:br>
            <a:r>
              <a:rPr lang="en-US" sz="5600" b="1" dirty="0" err="1">
                <a:solidFill>
                  <a:srgbClr val="FF0000"/>
                </a:solidFill>
                <a:effectLst/>
                <a:latin typeface="ML-Aathira" pitchFamily="82" charset="0"/>
              </a:rPr>
              <a:t>ssZhw</a:t>
            </a:r>
            <a:r>
              <a:rPr lang="en-US" b="1" dirty="0">
                <a:effectLst/>
                <a:latin typeface="ML-Aathira" pitchFamily="82" charset="0"/>
              </a:rPr>
              <a:t/>
            </a:r>
            <a:br>
              <a:rPr lang="en-US" b="1" dirty="0">
                <a:effectLst/>
                <a:latin typeface="ML-Aathira" pitchFamily="82" charset="0"/>
              </a:rPr>
            </a:br>
            <a:r>
              <a:rPr lang="en-US" sz="3300" b="1" dirty="0" err="1">
                <a:effectLst/>
                <a:latin typeface="ML-Aathira" pitchFamily="82" charset="0"/>
              </a:rPr>
              <a:t>kotdm</a:t>
            </a:r>
            <a:r>
              <a:rPr lang="en-US" sz="3300" b="1" dirty="0">
                <a:effectLst/>
                <a:latin typeface="ML-Aathira" pitchFamily="82" charset="0"/>
              </a:rPr>
              <a:t> </a:t>
            </a:r>
            <a:r>
              <a:rPr lang="en-US" sz="3300" b="1" dirty="0" err="1">
                <a:effectLst/>
                <a:latin typeface="ML-Aathira" pitchFamily="82" charset="0"/>
              </a:rPr>
              <a:t>ae-_mÀ</a:t>
            </a:r>
            <a:r>
              <a:rPr lang="en-US" sz="3300" b="1" dirty="0">
                <a:effectLst/>
                <a:latin typeface="ML-Aathira" pitchFamily="82" charset="0"/>
              </a:rPr>
              <a:t> </a:t>
            </a:r>
            <a:r>
              <a:rPr lang="en-US" sz="3300" b="1" dirty="0" err="1">
                <a:effectLst/>
                <a:latin typeface="ML-Aathira" pitchFamily="82" charset="0"/>
              </a:rPr>
              <a:t>k`-bpsS</a:t>
            </a:r>
            <a:r>
              <a:rPr lang="en-US" sz="3300" b="1" dirty="0">
                <a:effectLst/>
                <a:latin typeface="ML-Aathira" pitchFamily="82" charset="0"/>
              </a:rPr>
              <a:t> </a:t>
            </a:r>
            <a:r>
              <a:rPr lang="en-US" sz="3300" b="1" dirty="0" err="1">
                <a:effectLst/>
                <a:latin typeface="ML-Aathira" pitchFamily="82" charset="0"/>
              </a:rPr>
              <a:t>hnizmk</a:t>
            </a:r>
            <a:r>
              <a:rPr lang="en-US" sz="3300" b="1" dirty="0">
                <a:effectLst/>
                <a:latin typeface="ML-Aathira" pitchFamily="82" charset="0"/>
              </a:rPr>
              <a:t> </a:t>
            </a:r>
            <a:br>
              <a:rPr lang="en-US" sz="3300" b="1" dirty="0">
                <a:effectLst/>
                <a:latin typeface="ML-Aathira" pitchFamily="82" charset="0"/>
              </a:rPr>
            </a:br>
            <a:r>
              <a:rPr lang="en-US" sz="3300" b="1" dirty="0">
                <a:effectLst/>
                <a:latin typeface="ML-Aathira" pitchFamily="82" charset="0"/>
              </a:rPr>
              <a:t>]</a:t>
            </a:r>
            <a:r>
              <a:rPr lang="en-US" sz="3300" b="1" dirty="0" err="1">
                <a:effectLst/>
                <a:latin typeface="ML-Aathira" pitchFamily="82" charset="0"/>
              </a:rPr>
              <a:t>cn</a:t>
            </a:r>
            <a:r>
              <a:rPr lang="en-US" sz="3300" b="1" dirty="0">
                <a:effectLst/>
                <a:latin typeface="ML-Aathira" pitchFamily="82" charset="0"/>
              </a:rPr>
              <a:t>-</a:t>
            </a:r>
            <a:r>
              <a:rPr lang="en-US" sz="3300" b="1" dirty="0" err="1">
                <a:effectLst/>
                <a:latin typeface="ML-Aathira" pitchFamily="82" charset="0"/>
              </a:rPr>
              <a:t>io</a:t>
            </a:r>
            <a:r>
              <a:rPr lang="en-US" sz="3300" b="1" dirty="0">
                <a:effectLst/>
                <a:latin typeface="ML-Aathira" pitchFamily="82" charset="0"/>
              </a:rPr>
              <a:t>-e\ ]</a:t>
            </a:r>
            <a:r>
              <a:rPr lang="en-US" sz="3300" b="1" dirty="0" err="1">
                <a:effectLst/>
                <a:latin typeface="ML-Aathira" pitchFamily="82" charset="0"/>
              </a:rPr>
              <a:t>mTm</a:t>
            </a:r>
            <a:r>
              <a:rPr lang="en-US" sz="3300" b="1" dirty="0">
                <a:effectLst/>
                <a:latin typeface="ML-Aathira" pitchFamily="82" charset="0"/>
              </a:rPr>
              <a:t>-hen.</a:t>
            </a:r>
          </a:p>
        </p:txBody>
      </p:sp>
      <p:sp>
        <p:nvSpPr>
          <p:cNvPr id="6" name="Freeform 2"/>
          <p:cNvSpPr>
            <a:spLocks/>
          </p:cNvSpPr>
          <p:nvPr/>
        </p:nvSpPr>
        <p:spPr bwMode="auto">
          <a:xfrm>
            <a:off x="0" y="-304800"/>
            <a:ext cx="9144000" cy="6553200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206" y="6"/>
              </a:cxn>
              <a:cxn ang="0">
                <a:pos x="206" y="19"/>
              </a:cxn>
              <a:cxn ang="0">
                <a:pos x="102" y="15"/>
              </a:cxn>
              <a:cxn ang="0">
                <a:pos x="0" y="150"/>
              </a:cxn>
              <a:cxn ang="0">
                <a:pos x="0" y="6"/>
              </a:cxn>
            </a:cxnLst>
            <a:rect l="0" t="0" r="r" b="b"/>
            <a:pathLst>
              <a:path w="206" h="150">
                <a:moveTo>
                  <a:pt x="0" y="6"/>
                </a:moveTo>
                <a:lnTo>
                  <a:pt x="206" y="6"/>
                </a:lnTo>
                <a:lnTo>
                  <a:pt x="206" y="19"/>
                </a:lnTo>
                <a:cubicBezTo>
                  <a:pt x="149" y="36"/>
                  <a:pt x="126" y="19"/>
                  <a:pt x="102" y="15"/>
                </a:cubicBezTo>
                <a:cubicBezTo>
                  <a:pt x="25" y="0"/>
                  <a:pt x="2" y="73"/>
                  <a:pt x="0" y="150"/>
                </a:cubicBezTo>
                <a:lnTo>
                  <a:pt x="0" y="6"/>
                </a:lnTo>
                <a:close/>
              </a:path>
            </a:pathLst>
          </a:custGeom>
          <a:solidFill>
            <a:srgbClr val="CCFF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Flowchart: Delay 6"/>
          <p:cNvSpPr/>
          <p:nvPr/>
        </p:nvSpPr>
        <p:spPr>
          <a:xfrm flipH="1">
            <a:off x="7620000" y="4114800"/>
            <a:ext cx="1524000" cy="1219200"/>
          </a:xfrm>
          <a:prstGeom prst="flowChartDelay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latin typeface="ML-Aathira" pitchFamily="82" charset="0"/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6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Cloud 19"/>
          <p:cNvSpPr/>
          <p:nvPr/>
        </p:nvSpPr>
        <p:spPr>
          <a:xfrm>
            <a:off x="2971800" y="457200"/>
            <a:ext cx="3276600" cy="32766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38200" y="4157008"/>
            <a:ext cx="739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ML-Aathira" pitchFamily="82" charset="0"/>
              </a:rPr>
              <a:t>c£-I-\</a:t>
            </a:r>
            <a:r>
              <a:rPr lang="en-US" sz="4000" b="1" dirty="0" err="1">
                <a:latin typeface="ML-Aathira" pitchFamily="82" charset="0"/>
              </a:rPr>
              <a:t>mb</a:t>
            </a:r>
            <a:r>
              <a:rPr lang="en-US" sz="4000" b="1" dirty="0">
                <a:latin typeface="ML-Aathira" pitchFamily="82" charset="0"/>
              </a:rPr>
              <a:t> </a:t>
            </a:r>
            <a:r>
              <a:rPr lang="en-US" sz="4000" b="1" dirty="0" err="1">
                <a:latin typeface="ML-Aathira" pitchFamily="82" charset="0"/>
              </a:rPr>
              <a:t>Cutim</a:t>
            </a:r>
            <a:r>
              <a:rPr lang="en-US" sz="4000" b="1" dirty="0">
                <a:latin typeface="ML-Aathira" pitchFamily="82" charset="0"/>
              </a:rPr>
              <a:t> P\n-¨</a:t>
            </a:r>
            <a:r>
              <a:rPr lang="en-US" sz="4000" b="1" dirty="0" err="1">
                <a:latin typeface="ML-Aathira" pitchFamily="82" charset="0"/>
              </a:rPr>
              <a:t>Xp</a:t>
            </a:r>
            <a:r>
              <a:rPr lang="en-US" sz="4000" b="1" dirty="0">
                <a:latin typeface="ML-Aathira" pitchFamily="82" charset="0"/>
              </a:rPr>
              <a:t> </a:t>
            </a:r>
          </a:p>
          <a:p>
            <a:pPr algn="ctr"/>
            <a:r>
              <a:rPr lang="en-US" sz="4000" b="1" dirty="0" err="1">
                <a:latin typeface="ML-Aathira" pitchFamily="82" charset="0"/>
              </a:rPr>
              <a:t>t_Xvse-sl-anse</a:t>
            </a:r>
            <a:r>
              <a:rPr lang="en-US" sz="4000" b="1" dirty="0">
                <a:latin typeface="ML-Aathira" pitchFamily="82" charset="0"/>
              </a:rPr>
              <a:t>  </a:t>
            </a:r>
            <a:r>
              <a:rPr lang="en-US" sz="4000" b="1" dirty="0" err="1">
                <a:latin typeface="ML-Aathira" pitchFamily="82" charset="0"/>
              </a:rPr>
              <a:t>Imen-s¯m-gp</a:t>
            </a:r>
            <a:r>
              <a:rPr lang="en-US" sz="4000" b="1" dirty="0">
                <a:latin typeface="ML-Aathira" pitchFamily="82" charset="0"/>
              </a:rPr>
              <a:t>-¯n-</a:t>
            </a:r>
            <a:r>
              <a:rPr lang="en-US" sz="4000" b="1" dirty="0" err="1">
                <a:latin typeface="ML-Aathira" pitchFamily="82" charset="0"/>
              </a:rPr>
              <a:t>em-Wv</a:t>
            </a:r>
            <a:r>
              <a:rPr lang="en-US" sz="4000" b="1" dirty="0">
                <a:latin typeface="ML-Aathira" pitchFamily="82" charset="0"/>
              </a:rPr>
              <a:t>.</a:t>
            </a:r>
          </a:p>
          <a:p>
            <a:endParaRPr lang="en-US" sz="4000" b="1" dirty="0">
              <a:latin typeface="ML-Aathira" pitchFamily="82" charset="0"/>
            </a:endParaRPr>
          </a:p>
        </p:txBody>
      </p:sp>
      <p:sp>
        <p:nvSpPr>
          <p:cNvPr id="22" name="5-Point Star 21"/>
          <p:cNvSpPr/>
          <p:nvPr/>
        </p:nvSpPr>
        <p:spPr>
          <a:xfrm>
            <a:off x="1295400" y="1905000"/>
            <a:ext cx="609600" cy="609600"/>
          </a:xfrm>
          <a:prstGeom prst="star5">
            <a:avLst>
              <a:gd name="adj" fmla="val 14759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4648200" y="381000"/>
            <a:ext cx="609600" cy="609600"/>
          </a:xfrm>
          <a:prstGeom prst="star5">
            <a:avLst>
              <a:gd name="adj" fmla="val 14759"/>
              <a:gd name="hf" fmla="val 105146"/>
              <a:gd name="vf" fmla="val 1105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2667000" y="1676400"/>
            <a:ext cx="609600" cy="609600"/>
          </a:xfrm>
          <a:prstGeom prst="star5">
            <a:avLst>
              <a:gd name="adj" fmla="val 14759"/>
              <a:gd name="hf" fmla="val 105146"/>
              <a:gd name="vf" fmla="val 1105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2743200" y="3048000"/>
            <a:ext cx="609600" cy="609600"/>
          </a:xfrm>
          <a:prstGeom prst="star5">
            <a:avLst>
              <a:gd name="adj" fmla="val 14759"/>
              <a:gd name="hf" fmla="val 105146"/>
              <a:gd name="vf" fmla="val 1105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4343400" y="2362200"/>
            <a:ext cx="609600" cy="609600"/>
          </a:xfrm>
          <a:prstGeom prst="star5">
            <a:avLst>
              <a:gd name="adj" fmla="val 14759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little-jesus-baby-jesus-i_4cbed750664fd-p.gif"/>
          <p:cNvPicPr>
            <a:picLocks noChangeAspect="1"/>
          </p:cNvPicPr>
          <p:nvPr/>
        </p:nvPicPr>
        <p:blipFill>
          <a:blip r:embed="rId3" cstate="print"/>
          <a:srcRect b="5045"/>
          <a:stretch>
            <a:fillRect/>
          </a:stretch>
        </p:blipFill>
        <p:spPr>
          <a:xfrm>
            <a:off x="3810000" y="990600"/>
            <a:ext cx="1600200" cy="2116394"/>
          </a:xfrm>
          <a:prstGeom prst="rect">
            <a:avLst/>
          </a:prstGeom>
        </p:spPr>
      </p:pic>
      <p:sp>
        <p:nvSpPr>
          <p:cNvPr id="28" name="5-Point Star 27"/>
          <p:cNvSpPr/>
          <p:nvPr/>
        </p:nvSpPr>
        <p:spPr>
          <a:xfrm>
            <a:off x="7391400" y="914400"/>
            <a:ext cx="609600" cy="609600"/>
          </a:xfrm>
          <a:prstGeom prst="star5">
            <a:avLst>
              <a:gd name="adj" fmla="val 14759"/>
              <a:gd name="hf" fmla="val 105146"/>
              <a:gd name="vf" fmla="val 1105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/>
          <p:cNvSpPr/>
          <p:nvPr/>
        </p:nvSpPr>
        <p:spPr>
          <a:xfrm>
            <a:off x="5867400" y="1676400"/>
            <a:ext cx="609600" cy="609600"/>
          </a:xfrm>
          <a:prstGeom prst="star5">
            <a:avLst>
              <a:gd name="adj" fmla="val 14759"/>
              <a:gd name="hf" fmla="val 105146"/>
              <a:gd name="vf" fmla="val 1105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5-Point Star 29"/>
          <p:cNvSpPr/>
          <p:nvPr/>
        </p:nvSpPr>
        <p:spPr>
          <a:xfrm>
            <a:off x="7239000" y="2438400"/>
            <a:ext cx="609600" cy="609600"/>
          </a:xfrm>
          <a:prstGeom prst="star5">
            <a:avLst>
              <a:gd name="adj" fmla="val 14759"/>
              <a:gd name="hf" fmla="val 105146"/>
              <a:gd name="vf" fmla="val 1105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1905000" y="762000"/>
            <a:ext cx="609600" cy="609600"/>
          </a:xfrm>
          <a:prstGeom prst="star5">
            <a:avLst>
              <a:gd name="adj" fmla="val 14759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762000" y="762000"/>
            <a:ext cx="609600" cy="609600"/>
          </a:xfrm>
          <a:prstGeom prst="star5">
            <a:avLst>
              <a:gd name="adj" fmla="val 14759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3048000" y="609600"/>
            <a:ext cx="609600" cy="609600"/>
          </a:xfrm>
          <a:prstGeom prst="star5">
            <a:avLst>
              <a:gd name="adj" fmla="val 14759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5791200" y="3200400"/>
            <a:ext cx="609600" cy="609600"/>
          </a:xfrm>
          <a:prstGeom prst="star5">
            <a:avLst>
              <a:gd name="adj" fmla="val 14759"/>
              <a:gd name="hf" fmla="val 105146"/>
              <a:gd name="vf" fmla="val 1105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32 Track 32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752600" y="3276600"/>
            <a:ext cx="304800" cy="304800"/>
          </a:xfrm>
          <a:prstGeom prst="rect">
            <a:avLst/>
          </a:prstGeom>
        </p:spPr>
      </p:pic>
      <p:pic>
        <p:nvPicPr>
          <p:cNvPr id="7" name="Picture 3" descr="516948436_8c3792eab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user\Desktop\Bitmap in Forum8.cdr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1905000"/>
            <a:ext cx="2279650" cy="3401090"/>
          </a:xfrm>
          <a:prstGeom prst="rect">
            <a:avLst/>
          </a:prstGeom>
          <a:noFill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62200" y="685800"/>
            <a:ext cx="6248400" cy="9906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\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ap¡p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]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mSmw</a:t>
            </a:r>
            <a:endParaRPr lang="en-US" sz="4000" b="1" dirty="0">
              <a:solidFill>
                <a:srgbClr val="FF0000"/>
              </a:solidFill>
              <a:latin typeface="ML-Aathira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7600" y="1615619"/>
            <a:ext cx="457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ML-Aathira" pitchFamily="82" charset="0"/>
              </a:rPr>
              <a:t>]</a:t>
            </a:r>
            <a:r>
              <a:rPr lang="en-US" sz="3000" b="1" dirty="0" err="1">
                <a:latin typeface="ML-Aathira" pitchFamily="82" charset="0"/>
              </a:rPr>
              <a:t>mXn</a:t>
            </a:r>
            <a:r>
              <a:rPr lang="en-US" sz="3000" b="1" dirty="0">
                <a:latin typeface="ML-Aathira" pitchFamily="82" charset="0"/>
              </a:rPr>
              <a:t>-cm-t\-c-¯-¶m-«n-S-</a:t>
            </a:r>
            <a:r>
              <a:rPr lang="en-US" sz="3000" b="1" dirty="0" err="1">
                <a:latin typeface="ML-Aathira" pitchFamily="82" charset="0"/>
              </a:rPr>
              <a:t>bÀ</a:t>
            </a:r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>
                <a:latin typeface="ML-Aathira" pitchFamily="82" charset="0"/>
              </a:rPr>
              <a:t>]</a:t>
            </a:r>
            <a:r>
              <a:rPr lang="en-US" sz="3000" b="1" dirty="0" err="1">
                <a:latin typeface="ML-Aathira" pitchFamily="82" charset="0"/>
              </a:rPr>
              <a:t>mXn</a:t>
            </a:r>
            <a:r>
              <a:rPr lang="en-US" sz="3000" b="1" dirty="0">
                <a:latin typeface="ML-Aathira" pitchFamily="82" charset="0"/>
              </a:rPr>
              <a:t>-a-b-¡-¯n-</a:t>
            </a:r>
            <a:r>
              <a:rPr lang="en-US" sz="3000" b="1" dirty="0" err="1">
                <a:latin typeface="ML-Aathira" pitchFamily="82" charset="0"/>
              </a:rPr>
              <a:t>em</a:t>
            </a:r>
            <a:r>
              <a:rPr lang="en-US" sz="3000" b="1" dirty="0">
                <a:latin typeface="ML-Aathira" pitchFamily="82" charset="0"/>
              </a:rPr>
              <a:t>-</a:t>
            </a:r>
            <a:r>
              <a:rPr lang="en-US" sz="3000" b="1" dirty="0" err="1">
                <a:latin typeface="ML-Aathira" pitchFamily="82" charset="0"/>
              </a:rPr>
              <a:t>bn</a:t>
            </a:r>
            <a:r>
              <a:rPr lang="en-US" sz="3000" b="1" dirty="0">
                <a:latin typeface="ML-Aathira" pitchFamily="82" charset="0"/>
              </a:rPr>
              <a:t>-</a:t>
            </a:r>
            <a:r>
              <a:rPr lang="en-US" sz="3000" b="1" dirty="0" err="1">
                <a:latin typeface="ML-Aathira" pitchFamily="82" charset="0"/>
              </a:rPr>
              <a:t>cp¶p</a:t>
            </a:r>
            <a:r>
              <a:rPr lang="en-US" sz="3000" b="1" dirty="0">
                <a:latin typeface="ML-Aathira" pitchFamily="82" charset="0"/>
              </a:rPr>
              <a:t>,</a:t>
            </a:r>
          </a:p>
          <a:p>
            <a:r>
              <a:rPr lang="en-US" sz="3000" b="1" dirty="0">
                <a:latin typeface="ML-Aathira" pitchFamily="82" charset="0"/>
              </a:rPr>
              <a:t>]</a:t>
            </a:r>
            <a:r>
              <a:rPr lang="en-US" sz="3000" b="1" dirty="0" err="1">
                <a:latin typeface="ML-Aathira" pitchFamily="82" charset="0"/>
              </a:rPr>
              <a:t>mcnSw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aªnÂ¡p</a:t>
            </a:r>
            <a:r>
              <a:rPr lang="en-US" sz="3000" b="1" dirty="0">
                <a:latin typeface="ML-Aathira" pitchFamily="82" charset="0"/>
              </a:rPr>
              <a:t>-fn-¨p-\</a:t>
            </a:r>
            <a:r>
              <a:rPr lang="en-US" sz="3000" b="1" dirty="0" err="1">
                <a:latin typeface="ML-Aathira" pitchFamily="82" charset="0"/>
              </a:rPr>
              <a:t>n¶p</a:t>
            </a:r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>
                <a:latin typeface="ML-Aathira" pitchFamily="82" charset="0"/>
              </a:rPr>
              <a:t>]</a:t>
            </a:r>
            <a:r>
              <a:rPr lang="en-US" sz="3000" b="1" dirty="0" err="1">
                <a:latin typeface="ML-Aathira" pitchFamily="82" charset="0"/>
              </a:rPr>
              <a:t>mcw</a:t>
            </a:r>
            <a:r>
              <a:rPr lang="en-US" sz="3000" b="1" dirty="0">
                <a:latin typeface="ML-Aathira" pitchFamily="82" charset="0"/>
              </a:rPr>
              <a:t> \</a:t>
            </a:r>
            <a:r>
              <a:rPr lang="en-US" sz="3000" b="1" dirty="0" err="1">
                <a:latin typeface="ML-Aathira" pitchFamily="82" charset="0"/>
              </a:rPr>
              <a:t>nÈ_vZX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Xn§n</a:t>
            </a:r>
            <a:r>
              <a:rPr lang="en-US" sz="3000" b="1" dirty="0">
                <a:latin typeface="ML-Aathira" pitchFamily="82" charset="0"/>
              </a:rPr>
              <a:t>-\n-¶p.</a:t>
            </a:r>
          </a:p>
          <a:p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 err="1">
                <a:latin typeface="ML-Aathira" pitchFamily="82" charset="0"/>
              </a:rPr>
              <a:t>kzÀKob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KoXw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apg§n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hm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nÂ</a:t>
            </a:r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 err="1">
                <a:latin typeface="ML-Aathira" pitchFamily="82" charset="0"/>
              </a:rPr>
              <a:t>kzÀKob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ssk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yw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AWn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nc¶p</a:t>
            </a:r>
            <a:r>
              <a:rPr lang="en-US" sz="3000" b="1" dirty="0">
                <a:latin typeface="ML-Aathira" pitchFamily="82" charset="0"/>
              </a:rPr>
              <a:t>.</a:t>
            </a:r>
          </a:p>
          <a:p>
            <a:r>
              <a:rPr lang="en-US" sz="3000" b="1" dirty="0" err="1">
                <a:latin typeface="ML-Aathira" pitchFamily="82" charset="0"/>
              </a:rPr>
              <a:t>kzÀKs</a:t>
            </a:r>
            <a:r>
              <a:rPr lang="en-US" sz="3000" b="1" dirty="0">
                <a:latin typeface="ML-Aathira" pitchFamily="82" charset="0"/>
              </a:rPr>
              <a:t>¯ </a:t>
            </a:r>
            <a:r>
              <a:rPr lang="en-US" sz="3000" b="1" dirty="0" err="1">
                <a:latin typeface="ML-Aathira" pitchFamily="82" charset="0"/>
              </a:rPr>
              <a:t>a¶n</a:t>
            </a:r>
            <a:r>
              <a:rPr lang="en-US" sz="3000" b="1" dirty="0">
                <a:latin typeface="ML-Aathira" pitchFamily="82" charset="0"/>
              </a:rPr>
              <a:t>-en-d-¡p-</a:t>
            </a:r>
            <a:r>
              <a:rPr lang="en-US" sz="3000" b="1" dirty="0" err="1">
                <a:latin typeface="ML-Aathira" pitchFamily="82" charset="0"/>
              </a:rPr>
              <a:t>hm</a:t>
            </a:r>
            <a:r>
              <a:rPr lang="en-US" sz="3000" b="1" dirty="0">
                <a:latin typeface="ML-Aathira" pitchFamily="82" charset="0"/>
              </a:rPr>
              <a:t>-\</a:t>
            </a:r>
            <a:r>
              <a:rPr lang="en-US" sz="3000" b="1" dirty="0" err="1">
                <a:latin typeface="ML-Aathira" pitchFamily="82" charset="0"/>
              </a:rPr>
              <a:t>mbv</a:t>
            </a:r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 err="1">
                <a:latin typeface="ML-Aathira" pitchFamily="82" charset="0"/>
              </a:rPr>
              <a:t>kzÀK</a:t>
            </a:r>
            <a:r>
              <a:rPr lang="en-US" sz="3000" b="1" dirty="0">
                <a:latin typeface="ML-Aathira" pitchFamily="82" charset="0"/>
              </a:rPr>
              <a:t>-¯</a:t>
            </a:r>
            <a:r>
              <a:rPr lang="en-US" sz="3000" b="1" dirty="0" err="1">
                <a:latin typeface="ML-Aathira" pitchFamily="82" charset="0"/>
              </a:rPr>
              <a:t>nÂ</a:t>
            </a:r>
            <a:r>
              <a:rPr lang="en-US" sz="3000" b="1" dirty="0">
                <a:latin typeface="ML-Aathira" pitchFamily="82" charset="0"/>
              </a:rPr>
              <a:t> \</a:t>
            </a:r>
            <a:r>
              <a:rPr lang="en-US" sz="3000" b="1" dirty="0" err="1">
                <a:latin typeface="ML-Aathira" pitchFamily="82" charset="0"/>
              </a:rPr>
              <a:t>mY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hX-cn¨p</a:t>
            </a:r>
            <a:r>
              <a:rPr lang="en-US" sz="3000" b="1" dirty="0">
                <a:latin typeface="ML-Aathira" pitchFamily="82" charset="0"/>
              </a:rPr>
              <a:t>.</a:t>
            </a:r>
          </a:p>
          <a:p>
            <a:endParaRPr lang="en-US" sz="3000" b="1" dirty="0">
              <a:latin typeface="ML-Aathir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03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user\Desktop\Untitled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949325"/>
            <a:ext cx="1919054" cy="2327275"/>
          </a:xfrm>
          <a:prstGeom prst="rect">
            <a:avLst/>
          </a:prstGeom>
          <a:noFill/>
        </p:spPr>
      </p:pic>
      <p:pic>
        <p:nvPicPr>
          <p:cNvPr id="9" name="Picture 3" descr="C:\Users\user\Desktop\Bitmap in Forum8.cd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6802437" y="601781"/>
            <a:ext cx="1808163" cy="3589219"/>
          </a:xfrm>
          <a:prstGeom prst="rect">
            <a:avLst/>
          </a:prstGeom>
          <a:noFill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114800"/>
            <a:ext cx="8229600" cy="990600"/>
          </a:xfrm>
        </p:spPr>
        <p:txBody>
          <a:bodyPr>
            <a:noAutofit/>
          </a:bodyPr>
          <a:lstStyle/>
          <a:p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ap¡p</a:t>
            </a:r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{]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mÀ°n¡mw</a:t>
            </a:r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/>
            </a:r>
            <a:b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</a:br>
            <a:r>
              <a:rPr lang="en-US" sz="3200" b="1" dirty="0" err="1">
                <a:latin typeface="ML-Aathira" pitchFamily="82" charset="0"/>
              </a:rPr>
              <a:t>Imen-s¯m-gp</a:t>
            </a:r>
            <a:r>
              <a:rPr lang="en-US" sz="3200" b="1" dirty="0">
                <a:latin typeface="ML-Aathira" pitchFamily="82" charset="0"/>
              </a:rPr>
              <a:t>-¯</a:t>
            </a:r>
            <a:r>
              <a:rPr lang="en-US" sz="3200" b="1" dirty="0" err="1">
                <a:latin typeface="ML-Aathira" pitchFamily="82" charset="0"/>
              </a:rPr>
              <a:t>nÂ</a:t>
            </a:r>
            <a:r>
              <a:rPr lang="en-US" sz="3200" b="1" dirty="0">
                <a:latin typeface="ML-Aathira" pitchFamily="82" charset="0"/>
              </a:rPr>
              <a:t> ]</a:t>
            </a:r>
            <a:r>
              <a:rPr lang="en-US" sz="3200" b="1" dirty="0" err="1">
                <a:latin typeface="ML-Aathira" pitchFamily="82" charset="0"/>
              </a:rPr>
              <a:t>nd</a:t>
            </a:r>
            <a:r>
              <a:rPr lang="en-US" sz="3200" b="1" dirty="0">
                <a:latin typeface="ML-Aathira" pitchFamily="82" charset="0"/>
              </a:rPr>
              <a:t>¶ </a:t>
            </a:r>
            <a:br>
              <a:rPr lang="en-US" sz="3200" b="1" dirty="0">
                <a:latin typeface="ML-Aathira" pitchFamily="82" charset="0"/>
              </a:rPr>
            </a:br>
            <a:r>
              <a:rPr lang="en-US" sz="3200" b="1" dirty="0" err="1">
                <a:latin typeface="ML-Aathira" pitchFamily="82" charset="0"/>
              </a:rPr>
              <a:t>D®n-bo-timtb</a:t>
            </a:r>
            <a:r>
              <a:rPr lang="en-US" sz="3200" b="1" dirty="0">
                <a:latin typeface="ML-Aathira" pitchFamily="82" charset="0"/>
              </a:rPr>
              <a:t>, </a:t>
            </a:r>
            <a:r>
              <a:rPr lang="en-US" sz="3200" b="1" dirty="0" err="1">
                <a:latin typeface="ML-Aathira" pitchFamily="82" charset="0"/>
              </a:rPr>
              <a:t>Fsâ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lrZ</a:t>
            </a:r>
            <a:r>
              <a:rPr lang="en-US" sz="3200" b="1" dirty="0">
                <a:latin typeface="ML-Aathira" pitchFamily="82" charset="0"/>
              </a:rPr>
              <a:t>-b-¯</a:t>
            </a:r>
            <a:r>
              <a:rPr lang="en-US" sz="3200" b="1" dirty="0" err="1">
                <a:latin typeface="ML-Aathira" pitchFamily="82" charset="0"/>
              </a:rPr>
              <a:t>nÂ</a:t>
            </a:r>
            <a:r>
              <a:rPr lang="en-US" sz="3200" b="1" dirty="0">
                <a:latin typeface="ML-Aathira" pitchFamily="82" charset="0"/>
              </a:rPr>
              <a:t/>
            </a:r>
            <a:br>
              <a:rPr lang="en-US" sz="3200" b="1" dirty="0">
                <a:latin typeface="ML-Aathira" pitchFamily="82" charset="0"/>
              </a:rPr>
            </a:br>
            <a:r>
              <a:rPr lang="en-US" sz="3200" b="1" dirty="0" err="1">
                <a:latin typeface="ML-Aathira" pitchFamily="82" charset="0"/>
              </a:rPr>
              <a:t>A§p</a:t>
            </a:r>
            <a:r>
              <a:rPr lang="en-US" sz="3200" b="1" dirty="0">
                <a:latin typeface="ML-Aathira" pitchFamily="82" charset="0"/>
              </a:rPr>
              <a:t> ]</a:t>
            </a:r>
            <a:r>
              <a:rPr lang="en-US" sz="3200" b="1" dirty="0" err="1">
                <a:latin typeface="ML-Aathira" pitchFamily="82" charset="0"/>
              </a:rPr>
              <a:t>nd</a:t>
            </a:r>
            <a:r>
              <a:rPr lang="en-US" sz="3200" b="1" dirty="0">
                <a:latin typeface="ML-Aathira" pitchFamily="82" charset="0"/>
              </a:rPr>
              <a:t>-¡-W-</a:t>
            </a:r>
            <a:r>
              <a:rPr lang="en-US" sz="3200" b="1" dirty="0" err="1">
                <a:latin typeface="ML-Aathira" pitchFamily="82" charset="0"/>
              </a:rPr>
              <a:t>ta</a:t>
            </a:r>
            <a:r>
              <a:rPr lang="en-US" sz="3200" b="1" dirty="0">
                <a:latin typeface="ML-Aathira" pitchFamily="82" charset="0"/>
              </a:rPr>
              <a:t>...</a:t>
            </a:r>
            <a:br>
              <a:rPr lang="en-US" sz="3200" b="1" dirty="0">
                <a:latin typeface="ML-Aathira" pitchFamily="82" charset="0"/>
              </a:rPr>
            </a:br>
            <a:endParaRPr lang="en-US" sz="3200" b="1" dirty="0">
              <a:solidFill>
                <a:srgbClr val="FF0000"/>
              </a:solidFill>
              <a:latin typeface="ML-Aathir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\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ap¡v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A\p-I-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cn¡mw</a:t>
            </a:r>
            <a:endParaRPr lang="en-US" sz="4000" b="1" dirty="0">
              <a:solidFill>
                <a:srgbClr val="FF0000"/>
              </a:solidFill>
              <a:latin typeface="ML-Aathira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32004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IoÀ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¯-\-§Ä ]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mSn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D®n-bo-timsb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ML-Aathira" pitchFamily="82" charset="0"/>
            </a:endParaRPr>
          </a:p>
          <a:p>
            <a:pPr algn="ctr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kvXpXn¨p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amem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-J-am-sc-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t¸mse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 \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ap¡pw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kpIr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-X-P-]-§Ä </a:t>
            </a:r>
          </a:p>
          <a:p>
            <a:pPr algn="ctr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sNmÃn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D®n-bo-timsb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kvXpXn¡mw</a:t>
            </a:r>
            <a:endParaRPr lang="en-US" sz="3200" b="1" dirty="0">
              <a:solidFill>
                <a:srgbClr val="FF0000"/>
              </a:solidFill>
              <a:latin typeface="ML-Aathir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powerpoint_wallpaper_download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9" name="Picture 5" descr="C:\Users\user\Desktop\vadafone\1ff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352800"/>
            <a:ext cx="1956126" cy="147796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04800" y="1066800"/>
            <a:ext cx="8458200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kz´-am-t¡-­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t_m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[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y§Ä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L-Aathira" pitchFamily="82" charset="0"/>
            </a:endParaRPr>
          </a:p>
          <a:p>
            <a:r>
              <a:rPr lang="en-US" sz="2000" b="1" dirty="0">
                <a:latin typeface="ML-Aathira" pitchFamily="82" charset="0"/>
              </a:rPr>
              <a:t>	</a:t>
            </a:r>
          </a:p>
          <a:p>
            <a:r>
              <a:rPr lang="en-US" sz="2000" b="1" dirty="0">
                <a:latin typeface="ML-Aathira" pitchFamily="82" charset="0"/>
              </a:rPr>
              <a:t>		</a:t>
            </a:r>
            <a:r>
              <a:rPr lang="en-US" sz="3000" b="1" dirty="0">
                <a:latin typeface="ML-Aathira" pitchFamily="82" charset="0"/>
              </a:rPr>
              <a:t>*  	</a:t>
            </a:r>
            <a:r>
              <a:rPr lang="en-US" sz="3200" b="1" dirty="0" err="1">
                <a:latin typeface="ML-Aathira" pitchFamily="82" charset="0"/>
              </a:rPr>
              <a:t>c£I</a:t>
            </a:r>
            <a:r>
              <a:rPr lang="en-US" sz="3200" b="1" dirty="0">
                <a:latin typeface="ML-Aathira" pitchFamily="82" charset="0"/>
              </a:rPr>
              <a:t>\</a:t>
            </a:r>
            <a:r>
              <a:rPr lang="en-US" sz="3200" b="1" dirty="0" err="1">
                <a:latin typeface="ML-Aathira" pitchFamily="82" charset="0"/>
              </a:rPr>
              <a:t>mb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Cutim</a:t>
            </a:r>
            <a:r>
              <a:rPr lang="en-US" sz="3200" b="1" dirty="0">
                <a:latin typeface="ML-Aathira" pitchFamily="82" charset="0"/>
              </a:rPr>
              <a:t> P\</a:t>
            </a:r>
            <a:r>
              <a:rPr lang="en-US" sz="3200" b="1" dirty="0" err="1">
                <a:latin typeface="ML-Aathira" pitchFamily="82" charset="0"/>
              </a:rPr>
              <a:t>n¨Xp</a:t>
            </a:r>
            <a:r>
              <a:rPr lang="en-US" sz="3200" b="1" dirty="0">
                <a:latin typeface="ML-Aathira" pitchFamily="82" charset="0"/>
              </a:rPr>
              <a:t> 					</a:t>
            </a:r>
            <a:r>
              <a:rPr lang="en-US" sz="3200" b="1" dirty="0" err="1">
                <a:latin typeface="ML-Aathira" pitchFamily="82" charset="0"/>
              </a:rPr>
              <a:t>s_Xvselanse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Imens¯mgp¯nemWv</a:t>
            </a:r>
            <a:r>
              <a:rPr lang="en-US" sz="3200" b="1" dirty="0">
                <a:latin typeface="ML-Aathira" pitchFamily="82" charset="0"/>
              </a:rPr>
              <a:t>.</a:t>
            </a:r>
          </a:p>
          <a:p>
            <a:pPr algn="just"/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>
                <a:latin typeface="ML-Aathira" pitchFamily="82" charset="0"/>
              </a:rPr>
              <a:t>		*  	</a:t>
            </a:r>
            <a:r>
              <a:rPr lang="en-US" sz="3200" b="1" dirty="0" err="1">
                <a:latin typeface="ML-Aathira" pitchFamily="82" charset="0"/>
              </a:rPr>
              <a:t>CutimbpsS</a:t>
            </a:r>
            <a:r>
              <a:rPr lang="en-US" sz="3200" b="1" dirty="0">
                <a:latin typeface="ML-Aathira" pitchFamily="82" charset="0"/>
              </a:rPr>
              <a:t> ]</a:t>
            </a:r>
            <a:r>
              <a:rPr lang="en-US" sz="3200" b="1" dirty="0" err="1">
                <a:latin typeface="ML-Aathira" pitchFamily="82" charset="0"/>
              </a:rPr>
              <a:t>ndhn¯ncp</a:t>
            </a:r>
            <a:r>
              <a:rPr lang="en-US" sz="3200" b="1" dirty="0">
                <a:latin typeface="ML-Aathira" pitchFamily="82" charset="0"/>
              </a:rPr>
              <a:t>\</a:t>
            </a:r>
            <a:r>
              <a:rPr lang="en-US" sz="3200" b="1">
                <a:latin typeface="ML-Aathira" pitchFamily="82" charset="0"/>
              </a:rPr>
              <a:t>mfmWp </a:t>
            </a:r>
            <a:r>
              <a:rPr lang="en-US" sz="3200" b="1" dirty="0">
                <a:latin typeface="ML-Aathira" pitchFamily="82" charset="0"/>
              </a:rPr>
              <a:t>				</a:t>
            </a:r>
            <a:r>
              <a:rPr lang="en-US" sz="3200" b="1" dirty="0" err="1">
                <a:latin typeface="ML-Aathira" pitchFamily="82" charset="0"/>
              </a:rPr>
              <a:t>Unkw_À</a:t>
            </a:r>
            <a:r>
              <a:rPr lang="en-US" sz="3200" b="1" dirty="0">
                <a:latin typeface="ML-Aathira" pitchFamily="82" charset="0"/>
              </a:rPr>
              <a:t> 25þmw </a:t>
            </a:r>
            <a:r>
              <a:rPr lang="en-US" sz="3200" b="1" dirty="0" err="1">
                <a:latin typeface="ML-Aathira" pitchFamily="82" charset="0"/>
              </a:rPr>
              <a:t>XobXn</a:t>
            </a:r>
            <a:r>
              <a:rPr lang="en-US" sz="3200" b="1" dirty="0">
                <a:latin typeface="ML-Aathira" pitchFamily="82" charset="0"/>
              </a:rPr>
              <a:t> {</a:t>
            </a:r>
            <a:r>
              <a:rPr lang="en-US" sz="3200" b="1" dirty="0" err="1">
                <a:latin typeface="ML-Aathira" pitchFamily="82" charset="0"/>
              </a:rPr>
              <a:t>InkvXpaÊmbn</a:t>
            </a:r>
            <a:r>
              <a:rPr lang="en-US" sz="3200" b="1" dirty="0">
                <a:latin typeface="ML-Aathira" pitchFamily="82" charset="0"/>
              </a:rPr>
              <a:t> 			</a:t>
            </a:r>
            <a:r>
              <a:rPr lang="en-US" sz="3200" b="1" dirty="0" err="1">
                <a:latin typeface="ML-Aathira" pitchFamily="82" charset="0"/>
              </a:rPr>
              <a:t>BtLmjn¡p¶Xv</a:t>
            </a:r>
            <a:r>
              <a:rPr lang="en-US" sz="3200" b="1" dirty="0">
                <a:latin typeface="ML-Aathira" pitchFamily="82" charset="0"/>
              </a:rPr>
              <a:t>.</a:t>
            </a:r>
          </a:p>
        </p:txBody>
      </p:sp>
      <p:pic>
        <p:nvPicPr>
          <p:cNvPr id="13" name="Picture 2" descr="C:\Users\user\Desktop\candl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3860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esktop\powerpoint_wallpaper_download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57200" y="1474381"/>
            <a:ext cx="8305800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kz´-am-t¡-­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at\m-`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mh§Ä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L-Aathira" pitchFamily="82" charset="0"/>
            </a:endParaRPr>
          </a:p>
          <a:p>
            <a:pPr algn="just"/>
            <a:endParaRPr lang="en-US" sz="2500" b="1" dirty="0">
              <a:latin typeface="ML-Aathira" pitchFamily="82" charset="0"/>
            </a:endParaRPr>
          </a:p>
          <a:p>
            <a:r>
              <a:rPr lang="en-US" sz="2500" b="1" dirty="0">
                <a:latin typeface="ML-Aathira" pitchFamily="82" charset="0"/>
              </a:rPr>
              <a:t>		</a:t>
            </a:r>
            <a:r>
              <a:rPr lang="en-US" sz="3000" b="1" dirty="0">
                <a:latin typeface="ML-Aathira" pitchFamily="82" charset="0"/>
              </a:rPr>
              <a:t>*  	</a:t>
            </a:r>
            <a:r>
              <a:rPr lang="en-US" sz="3200" b="1" dirty="0" err="1">
                <a:latin typeface="ML-Aathira" pitchFamily="82" charset="0"/>
              </a:rPr>
              <a:t>temIc£I</a:t>
            </a:r>
            <a:r>
              <a:rPr lang="en-US" sz="3200" b="1" dirty="0">
                <a:latin typeface="ML-Aathira" pitchFamily="82" charset="0"/>
              </a:rPr>
              <a:t>\</a:t>
            </a:r>
            <a:r>
              <a:rPr lang="en-US" sz="3200" b="1" dirty="0" err="1">
                <a:latin typeface="ML-Aathira" pitchFamily="82" charset="0"/>
              </a:rPr>
              <a:t>mb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Cutimsb</a:t>
            </a:r>
            <a:r>
              <a:rPr lang="en-US" sz="3200" b="1" dirty="0">
                <a:latin typeface="ML-Aathira" pitchFamily="82" charset="0"/>
              </a:rPr>
              <a:t> 				</a:t>
            </a:r>
            <a:r>
              <a:rPr lang="en-US" sz="3200" b="1" dirty="0" err="1">
                <a:latin typeface="ML-Aathira" pitchFamily="82" charset="0"/>
              </a:rPr>
              <a:t>ImWWsa¦nÂ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B«nSbsct¸mse</a:t>
            </a:r>
            <a:r>
              <a:rPr lang="en-US" sz="3200" b="1" dirty="0">
                <a:latin typeface="ML-Aathira" pitchFamily="82" charset="0"/>
              </a:rPr>
              <a:t> 			</a:t>
            </a:r>
            <a:r>
              <a:rPr lang="en-US" sz="3200" b="1" dirty="0" err="1">
                <a:latin typeface="ML-Aathira" pitchFamily="82" charset="0"/>
              </a:rPr>
              <a:t>hn</a:t>
            </a:r>
            <a:r>
              <a:rPr lang="en-US" sz="3200" b="1" dirty="0">
                <a:latin typeface="ML-Aathira" pitchFamily="82" charset="0"/>
              </a:rPr>
              <a:t>\</a:t>
            </a:r>
            <a:r>
              <a:rPr lang="en-US" sz="3200" b="1" dirty="0" err="1">
                <a:latin typeface="ML-Aathira" pitchFamily="82" charset="0"/>
              </a:rPr>
              <a:t>oXcmIWw</a:t>
            </a:r>
            <a:r>
              <a:rPr lang="en-US" sz="3200" b="1" dirty="0">
                <a:latin typeface="ML-Aathira" pitchFamily="82" charset="0"/>
              </a:rPr>
              <a:t>.</a:t>
            </a:r>
          </a:p>
          <a:p>
            <a:endParaRPr lang="en-US" sz="3200" b="1" dirty="0">
              <a:latin typeface="ML-Aathira" pitchFamily="82" charset="0"/>
            </a:endParaRPr>
          </a:p>
          <a:p>
            <a:r>
              <a:rPr lang="en-US" sz="2800" b="1" dirty="0">
                <a:latin typeface="ML-Aathira" pitchFamily="82" charset="0"/>
              </a:rPr>
              <a:t>		</a:t>
            </a:r>
            <a:r>
              <a:rPr lang="en-US" sz="3200" b="1" dirty="0">
                <a:latin typeface="ML-Aathira" pitchFamily="82" charset="0"/>
              </a:rPr>
              <a:t>*	</a:t>
            </a:r>
            <a:r>
              <a:rPr lang="en-US" sz="3200" b="1" dirty="0" err="1">
                <a:latin typeface="ML-Aathira" pitchFamily="82" charset="0"/>
              </a:rPr>
              <a:t>Imens¯mgp¯nÂ</a:t>
            </a:r>
            <a:r>
              <a:rPr lang="en-US" sz="3200" b="1" dirty="0">
                <a:latin typeface="ML-Aathira" pitchFamily="82" charset="0"/>
              </a:rPr>
              <a:t> P\n¨ 				</a:t>
            </a:r>
            <a:r>
              <a:rPr lang="en-US" sz="3200" b="1" dirty="0" err="1">
                <a:latin typeface="ML-Aathira" pitchFamily="82" charset="0"/>
              </a:rPr>
              <a:t>Cutimsbt¸mse</a:t>
            </a:r>
            <a:r>
              <a:rPr lang="en-US" sz="3200" b="1" dirty="0">
                <a:latin typeface="ML-Aathira" pitchFamily="82" charset="0"/>
              </a:rPr>
              <a:t> \</a:t>
            </a:r>
            <a:r>
              <a:rPr lang="en-US" sz="3200" b="1" dirty="0" err="1">
                <a:latin typeface="ML-Aathira" pitchFamily="82" charset="0"/>
              </a:rPr>
              <a:t>mapw</a:t>
            </a:r>
            <a:endParaRPr lang="en-US" sz="3200" b="1" dirty="0">
              <a:latin typeface="ML-Aathira" pitchFamily="82" charset="0"/>
            </a:endParaRPr>
          </a:p>
          <a:p>
            <a:r>
              <a:rPr lang="en-US" sz="3200" b="1" dirty="0">
                <a:latin typeface="ML-Aathira" pitchFamily="82" charset="0"/>
              </a:rPr>
              <a:t>			</a:t>
            </a:r>
            <a:r>
              <a:rPr lang="en-US" sz="3200" b="1" dirty="0" err="1">
                <a:latin typeface="ML-Aathira" pitchFamily="82" charset="0"/>
              </a:rPr>
              <a:t>efnX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PohnXw</a:t>
            </a:r>
            <a:r>
              <a:rPr lang="en-US" sz="3200" b="1" dirty="0">
                <a:latin typeface="ML-Aathira" pitchFamily="82" charset="0"/>
              </a:rPr>
              <a:t> \</a:t>
            </a:r>
            <a:r>
              <a:rPr lang="en-US" sz="3200" b="1" dirty="0" err="1">
                <a:latin typeface="ML-Aathira" pitchFamily="82" charset="0"/>
              </a:rPr>
              <a:t>bn¡Ww</a:t>
            </a:r>
            <a:r>
              <a:rPr lang="en-US" sz="3200" b="1" dirty="0">
                <a:latin typeface="ML-Aathira" pitchFamily="82" charset="0"/>
              </a:rPr>
              <a:t>.</a:t>
            </a:r>
          </a:p>
          <a:p>
            <a:endParaRPr lang="en-US" sz="3200" b="1" dirty="0">
              <a:latin typeface="ML-Aathira" pitchFamily="82" charset="0"/>
            </a:endParaRPr>
          </a:p>
        </p:txBody>
      </p:sp>
      <p:pic>
        <p:nvPicPr>
          <p:cNvPr id="14" name="Picture 5" descr="C:\Users\user\Desktop\vadafone\1ff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352800"/>
            <a:ext cx="1956126" cy="1477962"/>
          </a:xfrm>
          <a:prstGeom prst="rect">
            <a:avLst/>
          </a:prstGeom>
          <a:noFill/>
        </p:spPr>
      </p:pic>
      <p:pic>
        <p:nvPicPr>
          <p:cNvPr id="10" name="Picture 2" descr="C:\Users\user\Desktop\candl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3860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esktop\powerpoint_wallpaper_download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6200" y="838200"/>
            <a:ext cx="88392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kz´-am-t¡-­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ioe§Ä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L-Aathira" pitchFamily="82" charset="0"/>
            </a:endParaRPr>
          </a:p>
          <a:p>
            <a:pPr algn="just"/>
            <a:r>
              <a:rPr lang="en-US" b="1" dirty="0">
                <a:latin typeface="ML-Aathira" pitchFamily="82" charset="0"/>
              </a:rPr>
              <a:t>	</a:t>
            </a:r>
          </a:p>
          <a:p>
            <a:r>
              <a:rPr lang="en-US" sz="3000" b="1" dirty="0">
                <a:latin typeface="ML-Aathira" pitchFamily="82" charset="0"/>
              </a:rPr>
              <a:t>		*  	</a:t>
            </a:r>
            <a:r>
              <a:rPr lang="en-US" sz="2800" b="1" dirty="0">
                <a:latin typeface="ML-Aathira" pitchFamily="82" charset="0"/>
              </a:rPr>
              <a:t>{]</a:t>
            </a:r>
            <a:r>
              <a:rPr lang="en-US" sz="2800" b="1" dirty="0" err="1">
                <a:latin typeface="ML-Aathira" pitchFamily="82" charset="0"/>
              </a:rPr>
              <a:t>mÀ</a:t>
            </a:r>
            <a:r>
              <a:rPr lang="en-US" sz="2800" b="1" dirty="0">
                <a:latin typeface="ML-Aathira" pitchFamily="82" charset="0"/>
              </a:rPr>
              <a:t>°\IÄ, ]</a:t>
            </a:r>
            <a:r>
              <a:rPr lang="en-US" sz="2800" b="1" dirty="0" err="1">
                <a:latin typeface="ML-Aathira" pitchFamily="82" charset="0"/>
              </a:rPr>
              <a:t>m«pIÄ</a:t>
            </a:r>
            <a:r>
              <a:rPr lang="en-US" sz="2800" b="1" dirty="0">
                <a:latin typeface="ML-Aathira" pitchFamily="82" charset="0"/>
              </a:rPr>
              <a:t>, </a:t>
            </a:r>
            <a:r>
              <a:rPr lang="en-US" sz="2800" b="1" dirty="0" err="1">
                <a:latin typeface="ML-Aathira" pitchFamily="82" charset="0"/>
              </a:rPr>
              <a:t>kpIrXP</a:t>
            </a:r>
            <a:r>
              <a:rPr lang="en-US" sz="2800" b="1" dirty="0">
                <a:latin typeface="ML-Aathira" pitchFamily="82" charset="0"/>
              </a:rPr>
              <a:t>]§Ä 				</a:t>
            </a:r>
            <a:r>
              <a:rPr lang="en-US" sz="2800" b="1" dirty="0" err="1">
                <a:latin typeface="ML-Aathira" pitchFamily="82" charset="0"/>
              </a:rPr>
              <a:t>F¶nh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hgn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Cutimsb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kvXpXn¡pI</a:t>
            </a:r>
            <a:r>
              <a:rPr lang="en-US" sz="2800" b="1" dirty="0">
                <a:latin typeface="ML-Aathira" pitchFamily="82" charset="0"/>
              </a:rPr>
              <a:t>.</a:t>
            </a:r>
          </a:p>
          <a:p>
            <a:pPr lvl="4"/>
            <a:endParaRPr lang="en-US" sz="3200" b="1" dirty="0">
              <a:latin typeface="ML-Aathira" pitchFamily="82" charset="0"/>
            </a:endParaRPr>
          </a:p>
          <a:p>
            <a:r>
              <a:rPr lang="en-US" sz="3200" b="1" dirty="0">
                <a:latin typeface="ML-Aathira" pitchFamily="82" charset="0"/>
              </a:rPr>
              <a:t>		*	</a:t>
            </a:r>
            <a:r>
              <a:rPr lang="en-US" sz="2800" b="1" dirty="0">
                <a:latin typeface="ML-Aathira" pitchFamily="82" charset="0"/>
              </a:rPr>
              <a:t>A\</a:t>
            </a:r>
            <a:r>
              <a:rPr lang="en-US" sz="2800" b="1" dirty="0" err="1">
                <a:latin typeface="ML-Aathira" pitchFamily="82" charset="0"/>
              </a:rPr>
              <a:t>mYcmb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inip¡sf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klmbn¡pIþAhÀ¡p</a:t>
            </a:r>
            <a:r>
              <a:rPr lang="en-US" sz="2800" b="1" dirty="0">
                <a:latin typeface="ML-Aathira" pitchFamily="82" charset="0"/>
              </a:rPr>
              <a:t> 			</a:t>
            </a:r>
            <a:r>
              <a:rPr lang="en-US" sz="2800" b="1" dirty="0" err="1">
                <a:latin typeface="ML-Aathira" pitchFamily="82" charset="0"/>
              </a:rPr>
              <a:t>th­n</a:t>
            </a:r>
            <a:r>
              <a:rPr lang="en-US" sz="2800" b="1" dirty="0">
                <a:latin typeface="ML-Aathira" pitchFamily="82" charset="0"/>
              </a:rPr>
              <a:t> {]</a:t>
            </a:r>
            <a:r>
              <a:rPr lang="en-US" sz="2800" b="1" dirty="0" err="1">
                <a:latin typeface="ML-Aathira" pitchFamily="82" charset="0"/>
              </a:rPr>
              <a:t>mÀ°n¡pI</a:t>
            </a:r>
            <a:r>
              <a:rPr lang="en-US" sz="2800" b="1" dirty="0">
                <a:latin typeface="ML-Aathira" pitchFamily="82" charset="0"/>
              </a:rPr>
              <a:t>.</a:t>
            </a:r>
          </a:p>
          <a:p>
            <a:r>
              <a:rPr lang="en-US" sz="2800" b="1" dirty="0">
                <a:latin typeface="ML-Aathira" pitchFamily="82" charset="0"/>
              </a:rPr>
              <a:t>		</a:t>
            </a:r>
          </a:p>
          <a:p>
            <a:r>
              <a:rPr lang="en-US" sz="2800" b="1" dirty="0">
                <a:latin typeface="ML-Aathira" pitchFamily="82" charset="0"/>
              </a:rPr>
              <a:t>		*	{</a:t>
            </a:r>
            <a:r>
              <a:rPr lang="en-US" sz="2800" b="1" dirty="0" err="1">
                <a:latin typeface="ML-Aathira" pitchFamily="82" charset="0"/>
              </a:rPr>
              <a:t>InkvXpaÊn</a:t>
            </a:r>
            <a:r>
              <a:rPr lang="en-US" sz="2800" b="1" dirty="0">
                <a:latin typeface="ML-Aathira" pitchFamily="82" charset="0"/>
              </a:rPr>
              <a:t>\p ap³]</a:t>
            </a:r>
            <a:r>
              <a:rPr lang="en-US" sz="2800" b="1" dirty="0" err="1">
                <a:latin typeface="ML-Aathira" pitchFamily="82" charset="0"/>
              </a:rPr>
              <a:t>pÅ</a:t>
            </a:r>
            <a:r>
              <a:rPr lang="en-US" sz="2800" b="1" dirty="0">
                <a:latin typeface="ML-Aathira" pitchFamily="82" charset="0"/>
              </a:rPr>
              <a:t> 25 t\m¼nÂ </a:t>
            </a:r>
            <a:r>
              <a:rPr lang="en-US" sz="2800" b="1" dirty="0" err="1">
                <a:latin typeface="ML-Aathira" pitchFamily="82" charset="0"/>
              </a:rPr>
              <a:t>sIm¨p</a:t>
            </a:r>
            <a:r>
              <a:rPr lang="en-US" sz="2800" b="1" dirty="0">
                <a:latin typeface="ML-Aathira" pitchFamily="82" charset="0"/>
              </a:rPr>
              <a:t> 			</a:t>
            </a:r>
            <a:r>
              <a:rPr lang="en-US" sz="2800" b="1" dirty="0" err="1">
                <a:latin typeface="ML-Aathira" pitchFamily="82" charset="0"/>
              </a:rPr>
              <a:t>sIm¨pXymK§Ä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sN¿pI</a:t>
            </a:r>
            <a:r>
              <a:rPr lang="en-US" sz="2800" b="1" dirty="0">
                <a:latin typeface="ML-Aathira" pitchFamily="82" charset="0"/>
              </a:rPr>
              <a:t>.</a:t>
            </a:r>
          </a:p>
          <a:p>
            <a:endParaRPr lang="en-US" sz="2800" b="1" dirty="0">
              <a:latin typeface="ML-Aathira" pitchFamily="82" charset="0"/>
            </a:endParaRPr>
          </a:p>
          <a:p>
            <a:endParaRPr lang="en-US" sz="3000" b="1" dirty="0">
              <a:latin typeface="ML-Aathira" pitchFamily="82" charset="0"/>
            </a:endParaRPr>
          </a:p>
        </p:txBody>
      </p:sp>
      <p:pic>
        <p:nvPicPr>
          <p:cNvPr id="13" name="Picture 5" descr="C:\Users\user\Desktop\vadafone\1ff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352800"/>
            <a:ext cx="1956126" cy="1477962"/>
          </a:xfrm>
          <a:prstGeom prst="rect">
            <a:avLst/>
          </a:prstGeom>
          <a:noFill/>
        </p:spPr>
      </p:pic>
      <p:pic>
        <p:nvPicPr>
          <p:cNvPr id="10" name="Picture 2" descr="C:\Users\user\Desktop\candl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3860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user\Desktop\vadafone\G_Multi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600200"/>
            <a:ext cx="5410200" cy="3657600"/>
          </a:xfrm>
          <a:prstGeom prst="rect">
            <a:avLst/>
          </a:prstGeom>
          <a:noFill/>
        </p:spPr>
      </p:pic>
      <p:pic>
        <p:nvPicPr>
          <p:cNvPr id="9" name="Picture 2" descr="C:\Users\user\Desktop\SMCC PHOTO\Candle-06-jun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981200"/>
            <a:ext cx="1524000" cy="207145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895600" y="2667000"/>
            <a:ext cx="3302507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500" b="1" cap="none" spc="0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</a:rPr>
              <a:t>Thank</a:t>
            </a:r>
          </a:p>
          <a:p>
            <a:pPr algn="ctr"/>
            <a:r>
              <a:rPr lang="en-US" sz="7500" b="1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</a:rPr>
              <a:t>you</a:t>
            </a:r>
            <a:endParaRPr lang="en-US" sz="7500" b="1" cap="none" spc="0" dirty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14" name="Picture 8" descr="mobile 03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266774">
            <a:off x="3962138" y="3504262"/>
            <a:ext cx="1257057" cy="92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7400" y="1295400"/>
            <a:ext cx="5105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  <a:latin typeface="ML-Aathira" pitchFamily="82" charset="0"/>
              </a:rPr>
              <a:t>AXyp</a:t>
            </a:r>
            <a:r>
              <a:rPr lang="en-US" sz="5000" b="1" dirty="0">
                <a:solidFill>
                  <a:srgbClr val="FF0000"/>
                </a:solidFill>
                <a:latin typeface="ML-Aathira" pitchFamily="82" charset="0"/>
              </a:rPr>
              <a:t>-¶-X-§-</a:t>
            </a:r>
            <a:r>
              <a:rPr lang="en-US" sz="5000" b="1" dirty="0" err="1">
                <a:solidFill>
                  <a:srgbClr val="FF0000"/>
                </a:solidFill>
                <a:latin typeface="ML-Aathira" pitchFamily="82" charset="0"/>
              </a:rPr>
              <a:t>fnÂ</a:t>
            </a:r>
            <a:endParaRPr lang="en-US" sz="50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ctr"/>
            <a:r>
              <a:rPr lang="en-US" sz="5000" b="1" dirty="0" err="1">
                <a:solidFill>
                  <a:srgbClr val="FF0000"/>
                </a:solidFill>
                <a:latin typeface="ML-Aathira" pitchFamily="82" charset="0"/>
              </a:rPr>
              <a:t>ssZh</a:t>
            </a:r>
            <a:r>
              <a:rPr lang="en-US" sz="5000" b="1" dirty="0">
                <a:solidFill>
                  <a:srgbClr val="FF0000"/>
                </a:solidFill>
                <a:latin typeface="ML-Aathira" pitchFamily="82" charset="0"/>
              </a:rPr>
              <a:t>-¯n\v </a:t>
            </a:r>
            <a:r>
              <a:rPr lang="en-US" sz="5000" b="1" dirty="0" err="1">
                <a:solidFill>
                  <a:srgbClr val="FF0000"/>
                </a:solidFill>
                <a:latin typeface="ML-Aathira" pitchFamily="82" charset="0"/>
              </a:rPr>
              <a:t>kvXpXn</a:t>
            </a:r>
            <a:endParaRPr lang="en-US" sz="5000" b="1" dirty="0">
              <a:solidFill>
                <a:srgbClr val="FF0000"/>
              </a:solidFill>
              <a:latin typeface="ML-Aathira" pitchFamily="82" charset="0"/>
              <a:cs typeface="Times New Roman" pitchFamily="18" charset="0"/>
            </a:endParaRPr>
          </a:p>
        </p:txBody>
      </p:sp>
      <p:pic>
        <p:nvPicPr>
          <p:cNvPr id="6" name="Picture 3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43200"/>
            <a:ext cx="9144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8" name="Picture 2" descr="C:\Users\user\Desktop\Bitmap in Forum8.cd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162" y="252413"/>
            <a:ext cx="4694238" cy="1195387"/>
          </a:xfrm>
          <a:prstGeom prst="rect">
            <a:avLst/>
          </a:prstGeom>
          <a:noFill/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ML-Aathira" pitchFamily="82" charset="0"/>
              </a:rPr>
              <a:t>]</a:t>
            </a:r>
            <a:r>
              <a:rPr lang="en-US" sz="4500" b="1" dirty="0" err="1">
                <a:solidFill>
                  <a:schemeClr val="bg1"/>
                </a:solidFill>
                <a:latin typeface="ML-Aathira" pitchFamily="82" charset="0"/>
              </a:rPr>
              <a:t>mTw</a:t>
            </a:r>
            <a:r>
              <a:rPr lang="en-US" sz="4500" b="1" dirty="0">
                <a:solidFill>
                  <a:schemeClr val="bg1"/>
                </a:solidFill>
                <a:latin typeface="ML-Aathira" pitchFamily="82" charset="0"/>
              </a:rPr>
              <a:t> 7</a:t>
            </a:r>
          </a:p>
        </p:txBody>
      </p:sp>
      <p:pic>
        <p:nvPicPr>
          <p:cNvPr id="1026" name="Picture 2" descr="E:\TEXT EDITING\New folderm9\edit ing class 2\LESSION 7\Bitmap in Graphic1.png"/>
          <p:cNvPicPr>
            <a:picLocks noChangeAspect="1" noChangeArrowheads="1"/>
          </p:cNvPicPr>
          <p:nvPr/>
        </p:nvPicPr>
        <p:blipFill>
          <a:blip r:embed="rId4">
            <a:lum contrast="40000"/>
          </a:blip>
          <a:srcRect/>
          <a:stretch>
            <a:fillRect/>
          </a:stretch>
        </p:blipFill>
        <p:spPr bwMode="auto">
          <a:xfrm>
            <a:off x="1066800" y="2971800"/>
            <a:ext cx="6993768" cy="3886200"/>
          </a:xfrm>
          <a:prstGeom prst="rect">
            <a:avLst/>
          </a:prstGeom>
          <a:noFill/>
          <a:ln w="762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05626" y="4191000"/>
            <a:ext cx="792877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atin typeface="ML-Aathira" pitchFamily="82" charset="0"/>
              </a:rPr>
              <a:t>bqZ-bm-bnse</a:t>
            </a:r>
            <a:r>
              <a:rPr lang="en-US" sz="4000" b="1" dirty="0">
                <a:latin typeface="ML-Aathira" pitchFamily="8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ML-Aathira" pitchFamily="82" charset="0"/>
              </a:rPr>
              <a:t>t_Xvselw</a:t>
            </a:r>
            <a:r>
              <a:rPr lang="en-US" sz="6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4000" b="1" dirty="0">
                <a:latin typeface="ML-Aathira" pitchFamily="82" charset="0"/>
              </a:rPr>
              <a:t>F¶ ]«-</a:t>
            </a:r>
            <a:r>
              <a:rPr lang="en-US" sz="4000" b="1" dirty="0" err="1">
                <a:latin typeface="ML-Aathira" pitchFamily="82" charset="0"/>
              </a:rPr>
              <a:t>Ww</a:t>
            </a:r>
            <a:r>
              <a:rPr lang="en-US" sz="4000" b="1" dirty="0">
                <a:latin typeface="ML-Aathira" pitchFamily="82" charset="0"/>
              </a:rPr>
              <a:t>. </a:t>
            </a:r>
          </a:p>
          <a:p>
            <a:pPr algn="ctr"/>
            <a:r>
              <a:rPr lang="en-US" sz="4000" b="1" dirty="0" err="1">
                <a:latin typeface="ML-Aathira" pitchFamily="82" charset="0"/>
              </a:rPr>
              <a:t>aªps</a:t>
            </a:r>
            <a:r>
              <a:rPr lang="en-US" sz="4000" b="1" dirty="0">
                <a:latin typeface="ML-Aathira" pitchFamily="82" charset="0"/>
              </a:rPr>
              <a:t>]¿p¶ </a:t>
            </a:r>
            <a:r>
              <a:rPr lang="en-US" sz="4000" b="1" dirty="0" err="1">
                <a:latin typeface="ML-Aathira" pitchFamily="82" charset="0"/>
              </a:rPr>
              <a:t>Hcp</a:t>
            </a:r>
            <a:r>
              <a:rPr lang="en-US" sz="4000" b="1" dirty="0">
                <a:latin typeface="ML-Aathira" pitchFamily="82" charset="0"/>
              </a:rPr>
              <a:t> </a:t>
            </a:r>
            <a:r>
              <a:rPr lang="en-US" sz="4000" b="1" dirty="0" err="1">
                <a:latin typeface="ML-Aathira" pitchFamily="82" charset="0"/>
              </a:rPr>
              <a:t>XWp</a:t>
            </a:r>
            <a:r>
              <a:rPr lang="en-US" sz="4000" b="1" dirty="0">
                <a:latin typeface="ML-Aathira" pitchFamily="82" charset="0"/>
              </a:rPr>
              <a:t>¯ cm{</a:t>
            </a:r>
            <a:r>
              <a:rPr lang="en-US" sz="4000" b="1" dirty="0" err="1">
                <a:latin typeface="ML-Aathira" pitchFamily="82" charset="0"/>
              </a:rPr>
              <a:t>Xn</a:t>
            </a:r>
            <a:r>
              <a:rPr lang="en-US" sz="4000" b="1" dirty="0">
                <a:latin typeface="ML-Aathira" pitchFamily="82" charset="0"/>
              </a:rPr>
              <a:t>.</a:t>
            </a:r>
          </a:p>
          <a:p>
            <a:pPr algn="ctr"/>
            <a:endParaRPr lang="en-US" sz="4800" b="1" dirty="0">
              <a:latin typeface="ML-Aathira" pitchFamily="82" charset="0"/>
            </a:endParaRPr>
          </a:p>
        </p:txBody>
      </p:sp>
      <p:pic>
        <p:nvPicPr>
          <p:cNvPr id="3" name="Picture 2" descr="beautiful-scenery.jp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1905000" y="9526"/>
            <a:ext cx="5257800" cy="3943350"/>
          </a:xfrm>
          <a:prstGeom prst="rect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762000" y="923865"/>
            <a:ext cx="7538191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b="1" dirty="0">
                <a:latin typeface="ML-Aathira" pitchFamily="82" charset="0"/>
              </a:rPr>
              <a:t>B {]</a:t>
            </a:r>
            <a:r>
              <a:rPr lang="en-US" sz="3500" b="1" dirty="0" err="1">
                <a:latin typeface="ML-Aathira" pitchFamily="82" charset="0"/>
              </a:rPr>
              <a:t>tZ</a:t>
            </a:r>
            <a:r>
              <a:rPr lang="en-US" sz="3500" b="1" dirty="0">
                <a:latin typeface="ML-Aathira" pitchFamily="82" charset="0"/>
              </a:rPr>
              <a:t>-is¯ </a:t>
            </a:r>
            <a:r>
              <a:rPr lang="en-US" sz="3500" b="1" dirty="0" err="1">
                <a:latin typeface="ML-Aathira" pitchFamily="82" charset="0"/>
              </a:rPr>
              <a:t>hb</a:t>
            </a:r>
            <a:r>
              <a:rPr lang="en-US" sz="3500" b="1" dirty="0">
                <a:latin typeface="ML-Aathira" pitchFamily="82" charset="0"/>
              </a:rPr>
              <a:t>-</a:t>
            </a:r>
            <a:r>
              <a:rPr lang="en-US" sz="3500" b="1" dirty="0" err="1">
                <a:latin typeface="ML-Aathira" pitchFamily="82" charset="0"/>
              </a:rPr>
              <a:t>ep</a:t>
            </a:r>
            <a:r>
              <a:rPr lang="en-US" sz="3500" b="1" dirty="0">
                <a:latin typeface="ML-Aathira" pitchFamily="82" charset="0"/>
              </a:rPr>
              <a:t>-I-</a:t>
            </a:r>
            <a:r>
              <a:rPr lang="en-US" sz="3500" b="1" dirty="0" err="1">
                <a:latin typeface="ML-Aathira" pitchFamily="82" charset="0"/>
              </a:rPr>
              <a:t>fnÂ</a:t>
            </a:r>
            <a:r>
              <a:rPr lang="en-US" sz="3500" b="1" dirty="0">
                <a:latin typeface="ML-Aathira" pitchFamily="82" charset="0"/>
              </a:rPr>
              <a:t> </a:t>
            </a:r>
            <a:r>
              <a:rPr lang="en-US" sz="3500" b="1" dirty="0" err="1">
                <a:latin typeface="ML-Aathira" pitchFamily="82" charset="0"/>
              </a:rPr>
              <a:t>BSp-Isf</a:t>
            </a:r>
            <a:endParaRPr lang="en-US" sz="3500" b="1" dirty="0">
              <a:latin typeface="ML-Aathira" pitchFamily="82" charset="0"/>
            </a:endParaRPr>
          </a:p>
          <a:p>
            <a:pPr algn="ctr"/>
            <a:r>
              <a:rPr lang="en-US" sz="3500" b="1" dirty="0" err="1">
                <a:latin typeface="ML-Aathira" pitchFamily="82" charset="0"/>
              </a:rPr>
              <a:t>Im¯p</a:t>
            </a:r>
            <a:r>
              <a:rPr lang="en-US" sz="3500" b="1" dirty="0">
                <a:latin typeface="ML-Aathira" pitchFamily="82" charset="0"/>
              </a:rPr>
              <a:t>-</a:t>
            </a:r>
            <a:r>
              <a:rPr lang="en-US" sz="3500" b="1" dirty="0" err="1">
                <a:latin typeface="ML-Aathira" pitchFamily="82" charset="0"/>
              </a:rPr>
              <a:t>sIm</a:t>
            </a:r>
            <a:r>
              <a:rPr lang="en-US" sz="3500" b="1" dirty="0">
                <a:latin typeface="ML-Aathira" pitchFamily="82" charset="0"/>
              </a:rPr>
              <a:t>-­n-cp¶ </a:t>
            </a:r>
            <a:r>
              <a:rPr lang="en-US" sz="3500" b="1" dirty="0" err="1">
                <a:latin typeface="ML-Aathira" pitchFamily="82" charset="0"/>
              </a:rPr>
              <a:t>Ipsd</a:t>
            </a:r>
            <a:r>
              <a:rPr lang="en-US" sz="3500" b="1" dirty="0">
                <a:latin typeface="ML-Aathira" pitchFamily="82" charset="0"/>
              </a:rPr>
              <a:t> </a:t>
            </a:r>
            <a:r>
              <a:rPr lang="en-US" sz="4500" b="1" dirty="0" err="1">
                <a:latin typeface="ML-Aathira" pitchFamily="82" charset="0"/>
              </a:rPr>
              <a:t>B«n</a:t>
            </a:r>
            <a:r>
              <a:rPr lang="en-US" sz="4500" b="1" dirty="0">
                <a:latin typeface="ML-Aathira" pitchFamily="82" charset="0"/>
              </a:rPr>
              <a:t>-S-</a:t>
            </a:r>
            <a:r>
              <a:rPr lang="en-US" sz="4500" b="1" dirty="0" err="1">
                <a:latin typeface="ML-Aathira" pitchFamily="82" charset="0"/>
              </a:rPr>
              <a:t>bÀ</a:t>
            </a:r>
            <a:endParaRPr lang="en-US" sz="4500" b="1" dirty="0">
              <a:latin typeface="ML-Aathira" pitchFamily="82" charset="0"/>
            </a:endParaRPr>
          </a:p>
          <a:p>
            <a:pPr algn="ctr"/>
            <a:r>
              <a:rPr lang="en-US" sz="3500" b="1" dirty="0">
                <a:latin typeface="ML-Aathira" pitchFamily="82" charset="0"/>
              </a:rPr>
              <a:t>D­m-</a:t>
            </a:r>
            <a:r>
              <a:rPr lang="en-US" sz="3500" b="1" dirty="0" err="1">
                <a:latin typeface="ML-Aathira" pitchFamily="82" charset="0"/>
              </a:rPr>
              <a:t>bn</a:t>
            </a:r>
            <a:r>
              <a:rPr lang="en-US" sz="3500" b="1" dirty="0">
                <a:latin typeface="ML-Aathira" pitchFamily="82" charset="0"/>
              </a:rPr>
              <a:t>-cp-¶p. </a:t>
            </a:r>
          </a:p>
          <a:p>
            <a:pPr algn="ctr"/>
            <a:endParaRPr lang="en-US" sz="3000" b="1" dirty="0">
              <a:solidFill>
                <a:srgbClr val="7030A0"/>
              </a:solidFill>
              <a:latin typeface="ML-Aathira" pitchFamily="82" charset="0"/>
            </a:endParaRPr>
          </a:p>
          <a:p>
            <a:pPr algn="ctr"/>
            <a:r>
              <a:rPr lang="en-US" sz="3000" b="1" dirty="0" err="1">
                <a:solidFill>
                  <a:srgbClr val="7030A0"/>
                </a:solidFill>
                <a:latin typeface="ML-Aathira" pitchFamily="82" charset="0"/>
              </a:rPr>
              <a:t>Hcp</a:t>
            </a:r>
            <a:r>
              <a:rPr lang="en-US" sz="3000" b="1" dirty="0">
                <a:solidFill>
                  <a:srgbClr val="7030A0"/>
                </a:solidFill>
                <a:latin typeface="ML-Aathira" pitchFamily="82" charset="0"/>
              </a:rPr>
              <a:t> </a:t>
            </a:r>
            <a:r>
              <a:rPr lang="en-US" sz="4500" b="1" dirty="0">
                <a:solidFill>
                  <a:srgbClr val="7030A0"/>
                </a:solidFill>
                <a:latin typeface="ML-Aathira" pitchFamily="82" charset="0"/>
              </a:rPr>
              <a:t>ssZh-Zq-X³</a:t>
            </a:r>
            <a:r>
              <a:rPr lang="en-US" sz="3000" b="1" dirty="0">
                <a:solidFill>
                  <a:srgbClr val="7030A0"/>
                </a:solidFill>
                <a:latin typeface="ML-Aathira" pitchFamily="82" charset="0"/>
              </a:rPr>
              <a:t> Ah-</a:t>
            </a:r>
            <a:r>
              <a:rPr lang="en-US" sz="3000" b="1" dirty="0" err="1">
                <a:solidFill>
                  <a:srgbClr val="7030A0"/>
                </a:solidFill>
                <a:latin typeface="ML-Aathira" pitchFamily="82" charset="0"/>
              </a:rPr>
              <a:t>cpsS</a:t>
            </a:r>
            <a:r>
              <a:rPr lang="en-US" sz="3000" b="1" dirty="0">
                <a:solidFill>
                  <a:srgbClr val="7030A0"/>
                </a:solidFill>
                <a:latin typeface="ML-Aathira" pitchFamily="82" charset="0"/>
              </a:rPr>
              <a:t> </a:t>
            </a:r>
          </a:p>
          <a:p>
            <a:pPr algn="ctr"/>
            <a:r>
              <a:rPr lang="en-US" sz="3000" b="1" dirty="0">
                <a:solidFill>
                  <a:srgbClr val="7030A0"/>
                </a:solidFill>
                <a:latin typeface="ML-Aathira" pitchFamily="82" charset="0"/>
              </a:rPr>
              <a:t>ap³]</a:t>
            </a:r>
            <a:r>
              <a:rPr lang="en-US" sz="3000" b="1" dirty="0" err="1">
                <a:solidFill>
                  <a:srgbClr val="7030A0"/>
                </a:solidFill>
                <a:latin typeface="ML-Aathira" pitchFamily="82" charset="0"/>
              </a:rPr>
              <a:t>nÂ</a:t>
            </a:r>
            <a:r>
              <a:rPr lang="en-US" sz="3000" b="1" dirty="0">
                <a:solidFill>
                  <a:srgbClr val="7030A0"/>
                </a:solidFill>
                <a:latin typeface="ML-Aathira" pitchFamily="82" charset="0"/>
              </a:rPr>
              <a:t> {]</a:t>
            </a:r>
            <a:r>
              <a:rPr lang="en-US" sz="3000" b="1" dirty="0" err="1">
                <a:solidFill>
                  <a:srgbClr val="7030A0"/>
                </a:solidFill>
                <a:latin typeface="ML-Aathira" pitchFamily="82" charset="0"/>
              </a:rPr>
              <a:t>Xy</a:t>
            </a:r>
            <a:r>
              <a:rPr lang="en-US" sz="3000" b="1" dirty="0">
                <a:solidFill>
                  <a:srgbClr val="7030A0"/>
                </a:solidFill>
                <a:latin typeface="ML-Aathira" pitchFamily="82" charset="0"/>
              </a:rPr>
              <a:t>-£-s¸-«p.</a:t>
            </a:r>
            <a:r>
              <a:rPr lang="en-US" sz="3000" b="1" dirty="0">
                <a:latin typeface="ML-Aathira" pitchFamily="82" charset="0"/>
              </a:rPr>
              <a:t> </a:t>
            </a:r>
          </a:p>
          <a:p>
            <a:pPr algn="ctr"/>
            <a:endParaRPr lang="en-US" sz="3000" b="1" dirty="0">
              <a:latin typeface="ML-Aathira" pitchFamily="82" charset="0"/>
            </a:endParaRPr>
          </a:p>
          <a:p>
            <a:pPr algn="ctr"/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AhÀ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`b-¶p-t]m-bn.</a:t>
            </a:r>
          </a:p>
          <a:p>
            <a:pPr algn="ctr"/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ZqX³ Ah-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tcmSp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]d-ªp.</a:t>
            </a:r>
          </a:p>
          <a:p>
            <a:pPr algn="ctr"/>
            <a:endParaRPr lang="en-US" sz="3000" b="1" dirty="0">
              <a:latin typeface="ML-Aathir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esus 7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90600" y="1657350"/>
            <a:ext cx="7086600" cy="474345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381000" y="276761"/>
            <a:ext cx="830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ML-Aathira" pitchFamily="82" charset="0"/>
              </a:rPr>
              <a:t>Hcp</a:t>
            </a:r>
            <a:r>
              <a:rPr lang="en-US" sz="4000" b="1" dirty="0">
                <a:solidFill>
                  <a:srgbClr val="FFFF00"/>
                </a:solidFill>
                <a:latin typeface="ML-Aathira" pitchFamily="82" charset="0"/>
              </a:rPr>
              <a:t> ssZh-Zq-X³ Ah-</a:t>
            </a:r>
            <a:r>
              <a:rPr lang="en-US" sz="4000" b="1" dirty="0" err="1">
                <a:solidFill>
                  <a:srgbClr val="FFFF00"/>
                </a:solidFill>
                <a:latin typeface="ML-Aathira" pitchFamily="82" charset="0"/>
              </a:rPr>
              <a:t>cpsS</a:t>
            </a:r>
            <a:r>
              <a:rPr lang="en-US" sz="4000" b="1" dirty="0">
                <a:solidFill>
                  <a:srgbClr val="FFFF00"/>
                </a:solidFill>
                <a:latin typeface="ML-Aathira" pitchFamily="82" charset="0"/>
              </a:rPr>
              <a:t> ap³]</a:t>
            </a:r>
            <a:r>
              <a:rPr lang="en-US" sz="4000" b="1" dirty="0" err="1">
                <a:solidFill>
                  <a:srgbClr val="FFFF00"/>
                </a:solidFill>
                <a:latin typeface="ML-Aathira" pitchFamily="82" charset="0"/>
              </a:rPr>
              <a:t>nÂ</a:t>
            </a:r>
            <a:r>
              <a:rPr lang="en-US" sz="4000" b="1" dirty="0">
                <a:solidFill>
                  <a:srgbClr val="FFFF00"/>
                </a:solidFill>
                <a:latin typeface="ML-Aathira" pitchFamily="82" charset="0"/>
              </a:rPr>
              <a:t> </a:t>
            </a:r>
          </a:p>
          <a:p>
            <a:pPr algn="ctr"/>
            <a:r>
              <a:rPr lang="en-US" sz="4000" b="1" dirty="0">
                <a:solidFill>
                  <a:srgbClr val="FFFF00"/>
                </a:solidFill>
                <a:latin typeface="ML-Aathira" pitchFamily="82" charset="0"/>
              </a:rPr>
              <a:t>{]</a:t>
            </a:r>
            <a:r>
              <a:rPr lang="en-US" sz="4000" b="1" dirty="0" err="1">
                <a:solidFill>
                  <a:srgbClr val="FFFF00"/>
                </a:solidFill>
                <a:latin typeface="ML-Aathira" pitchFamily="82" charset="0"/>
              </a:rPr>
              <a:t>Xy</a:t>
            </a:r>
            <a:r>
              <a:rPr lang="en-US" sz="4000" b="1" dirty="0">
                <a:solidFill>
                  <a:srgbClr val="FFFF00"/>
                </a:solidFill>
                <a:latin typeface="ML-Aathira" pitchFamily="82" charset="0"/>
              </a:rPr>
              <a:t>-£-s¸-«p.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9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33400" y="1600200"/>
            <a:ext cx="8077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b="1" dirty="0">
                <a:solidFill>
                  <a:srgbClr val="00B0F0"/>
                </a:solidFill>
                <a:latin typeface="ML-Aathira" pitchFamily="82" charset="0"/>
              </a:rPr>
              <a:t>"`b-s¸-</a:t>
            </a:r>
            <a:r>
              <a:rPr lang="en-US" sz="3500" b="1" dirty="0" err="1">
                <a:solidFill>
                  <a:srgbClr val="00B0F0"/>
                </a:solidFill>
                <a:latin typeface="ML-Aathira" pitchFamily="82" charset="0"/>
              </a:rPr>
              <a:t>tS</a:t>
            </a:r>
            <a:r>
              <a:rPr lang="en-US" sz="3500" b="1" dirty="0">
                <a:solidFill>
                  <a:srgbClr val="00B0F0"/>
                </a:solidFill>
                <a:latin typeface="ML-Aathira" pitchFamily="82" charset="0"/>
              </a:rPr>
              <a:t>­, </a:t>
            </a:r>
            <a:r>
              <a:rPr lang="en-US" sz="3500" b="1" dirty="0" err="1">
                <a:solidFill>
                  <a:srgbClr val="00B0F0"/>
                </a:solidFill>
                <a:latin typeface="ML-Aathira" pitchFamily="82" charset="0"/>
              </a:rPr>
              <a:t>CXm</a:t>
            </a:r>
            <a:r>
              <a:rPr lang="en-US" sz="3500" b="1" dirty="0">
                <a:solidFill>
                  <a:srgbClr val="00B0F0"/>
                </a:solidFill>
                <a:latin typeface="ML-Aathira" pitchFamily="82" charset="0"/>
              </a:rPr>
              <a:t>, </a:t>
            </a:r>
            <a:r>
              <a:rPr lang="en-US" sz="3500" b="1" dirty="0" err="1">
                <a:solidFill>
                  <a:srgbClr val="00B0F0"/>
                </a:solidFill>
                <a:latin typeface="ML-Aathira" pitchFamily="82" charset="0"/>
              </a:rPr>
              <a:t>kIe</a:t>
            </a:r>
            <a:r>
              <a:rPr lang="en-US" sz="3500" b="1" dirty="0">
                <a:solidFill>
                  <a:srgbClr val="00B0F0"/>
                </a:solidFill>
                <a:latin typeface="ML-Aathira" pitchFamily="82" charset="0"/>
              </a:rPr>
              <a:t> </a:t>
            </a:r>
          </a:p>
          <a:p>
            <a:pPr algn="ctr"/>
            <a:r>
              <a:rPr lang="en-US" sz="3500" b="1" dirty="0">
                <a:solidFill>
                  <a:srgbClr val="00B0F0"/>
                </a:solidFill>
                <a:latin typeface="ML-Aathira" pitchFamily="82" charset="0"/>
              </a:rPr>
              <a:t>P\¯n\pw </a:t>
            </a:r>
            <a:r>
              <a:rPr lang="en-US" sz="3500" b="1" dirty="0" err="1">
                <a:solidFill>
                  <a:srgbClr val="00B0F0"/>
                </a:solidFill>
                <a:latin typeface="ML-Aathira" pitchFamily="82" charset="0"/>
              </a:rPr>
              <a:t>th­n-bpÅ</a:t>
            </a:r>
            <a:r>
              <a:rPr lang="en-US" sz="3500" b="1" dirty="0">
                <a:solidFill>
                  <a:srgbClr val="00B0F0"/>
                </a:solidFill>
                <a:latin typeface="ML-Aathira" pitchFamily="82" charset="0"/>
              </a:rPr>
              <a:t> </a:t>
            </a:r>
            <a:r>
              <a:rPr lang="en-US" sz="3500" b="1" dirty="0" err="1">
                <a:solidFill>
                  <a:srgbClr val="00B0F0"/>
                </a:solidFill>
                <a:latin typeface="ML-Aathira" pitchFamily="82" charset="0"/>
              </a:rPr>
              <a:t>henb</a:t>
            </a:r>
            <a:endParaRPr lang="en-US" sz="3500" b="1" dirty="0">
              <a:solidFill>
                <a:srgbClr val="00B0F0"/>
              </a:solidFill>
              <a:latin typeface="ML-Aathira" pitchFamily="82" charset="0"/>
            </a:endParaRPr>
          </a:p>
          <a:p>
            <a:pPr algn="ctr"/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kt´mj¯nsâ</a:t>
            </a:r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kZzmÀ</a:t>
            </a:r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¯</a:t>
            </a:r>
          </a:p>
          <a:p>
            <a:pPr algn="ctr"/>
            <a:r>
              <a:rPr lang="en-US" sz="3500" b="1" dirty="0">
                <a:solidFill>
                  <a:srgbClr val="00B0F0"/>
                </a:solidFill>
                <a:latin typeface="ML-Aathira" pitchFamily="82" charset="0"/>
              </a:rPr>
              <a:t>Rm³ \</a:t>
            </a:r>
            <a:r>
              <a:rPr lang="en-US" sz="3500" b="1" dirty="0" err="1">
                <a:solidFill>
                  <a:srgbClr val="00B0F0"/>
                </a:solidFill>
                <a:latin typeface="ML-Aathira" pitchFamily="82" charset="0"/>
              </a:rPr>
              <a:t>n§sf</a:t>
            </a:r>
            <a:r>
              <a:rPr lang="en-US" sz="3500" b="1" dirty="0">
                <a:solidFill>
                  <a:srgbClr val="00B0F0"/>
                </a:solidFill>
                <a:latin typeface="ML-Aathira" pitchFamily="82" charset="0"/>
              </a:rPr>
              <a:t> </a:t>
            </a:r>
            <a:r>
              <a:rPr lang="en-US" sz="3500" b="1" dirty="0" err="1">
                <a:solidFill>
                  <a:srgbClr val="00B0F0"/>
                </a:solidFill>
                <a:latin typeface="ML-Aathira" pitchFamily="82" charset="0"/>
              </a:rPr>
              <a:t>Adn-bn</a:t>
            </a:r>
            <a:r>
              <a:rPr lang="en-US" sz="3500" b="1" dirty="0">
                <a:solidFill>
                  <a:srgbClr val="00B0F0"/>
                </a:solidFill>
                <a:latin typeface="ML-Aathira" pitchFamily="82" charset="0"/>
              </a:rPr>
              <a:t>-¡p-¶p.</a:t>
            </a:r>
            <a:endParaRPr lang="en-US" sz="3000" b="1" dirty="0">
              <a:solidFill>
                <a:srgbClr val="00B0F0"/>
              </a:solidFill>
              <a:latin typeface="ML-Aathira" pitchFamily="82" charset="0"/>
            </a:endParaRPr>
          </a:p>
          <a:p>
            <a:pPr algn="ctr"/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Zmho-Znsâ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]«-W-¯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nÂ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\</a:t>
            </a:r>
            <a:r>
              <a:rPr lang="en-US" sz="3000" b="1">
                <a:solidFill>
                  <a:srgbClr val="00B0F0"/>
                </a:solidFill>
                <a:latin typeface="ML-Aathira" pitchFamily="82" charset="0"/>
              </a:rPr>
              <a:t>n§Ä¡mbn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Hcp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c£-I³</a:t>
            </a:r>
          </a:p>
          <a:p>
            <a:pPr algn="ctr"/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IÀ¯m-hmb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anin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-lm  -{In-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kvXp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C¶p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P\n-¨n-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cn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-¡p-¶p.'</a:t>
            </a:r>
          </a:p>
          <a:p>
            <a:pPr algn="ctr"/>
            <a:endParaRPr lang="en-US" sz="3000" b="1" dirty="0">
              <a:latin typeface="ML-Aathir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loud 2"/>
          <p:cNvSpPr/>
          <p:nvPr/>
        </p:nvSpPr>
        <p:spPr>
          <a:xfrm>
            <a:off x="838200" y="2438400"/>
            <a:ext cx="7391400" cy="25146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1066800"/>
            <a:ext cx="8229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ML-Aathira" pitchFamily="82" charset="0"/>
              </a:rPr>
              <a:t>‘</a:t>
            </a:r>
            <a:r>
              <a:rPr lang="en-US" sz="4000" b="1" dirty="0" err="1">
                <a:solidFill>
                  <a:srgbClr val="A92784"/>
                </a:solidFill>
                <a:latin typeface="ML-Aathira" pitchFamily="82" charset="0"/>
              </a:rPr>
              <a:t>AXyp¶X</a:t>
            </a:r>
            <a:r>
              <a:rPr lang="en-US" sz="4000" b="1" dirty="0">
                <a:solidFill>
                  <a:srgbClr val="A92784"/>
                </a:solidFill>
                <a:latin typeface="ML-Aathira" pitchFamily="82" charset="0"/>
              </a:rPr>
              <a:t>§-</a:t>
            </a:r>
            <a:r>
              <a:rPr lang="en-US" sz="4000" b="1" dirty="0" err="1">
                <a:solidFill>
                  <a:srgbClr val="A92784"/>
                </a:solidFill>
                <a:latin typeface="ML-Aathira" pitchFamily="82" charset="0"/>
              </a:rPr>
              <a:t>fnÂ</a:t>
            </a:r>
            <a:r>
              <a:rPr lang="en-US" sz="4000" b="1" dirty="0">
                <a:solidFill>
                  <a:srgbClr val="A92784"/>
                </a:solidFill>
                <a:latin typeface="ML-Aathira" pitchFamily="82" charset="0"/>
              </a:rPr>
              <a:t> </a:t>
            </a:r>
            <a:r>
              <a:rPr lang="en-US" sz="4000" b="1" dirty="0" err="1">
                <a:solidFill>
                  <a:srgbClr val="A92784"/>
                </a:solidFill>
                <a:latin typeface="ML-Aathira" pitchFamily="82" charset="0"/>
              </a:rPr>
              <a:t>ssZh</a:t>
            </a:r>
            <a:r>
              <a:rPr lang="en-US" sz="4000" b="1" dirty="0">
                <a:solidFill>
                  <a:srgbClr val="A92784"/>
                </a:solidFill>
                <a:latin typeface="ML-Aathira" pitchFamily="82" charset="0"/>
              </a:rPr>
              <a:t>-¯n\v </a:t>
            </a:r>
            <a:r>
              <a:rPr lang="en-US" sz="4000" b="1" dirty="0" err="1">
                <a:solidFill>
                  <a:srgbClr val="A92784"/>
                </a:solidFill>
                <a:latin typeface="ML-Aathira" pitchFamily="82" charset="0"/>
              </a:rPr>
              <a:t>kvXpXn</a:t>
            </a:r>
            <a:r>
              <a:rPr lang="en-US" sz="4000" b="1" dirty="0">
                <a:solidFill>
                  <a:srgbClr val="A92784"/>
                </a:solidFill>
                <a:latin typeface="ML-Aathira" pitchFamily="82" charset="0"/>
              </a:rPr>
              <a:t>!</a:t>
            </a:r>
          </a:p>
          <a:p>
            <a:pPr algn="ctr"/>
            <a:r>
              <a:rPr lang="en-US" sz="4000" b="1" dirty="0">
                <a:solidFill>
                  <a:srgbClr val="A92784"/>
                </a:solidFill>
                <a:latin typeface="ML-Aathira" pitchFamily="82" charset="0"/>
              </a:rPr>
              <a:t>`</a:t>
            </a:r>
            <a:r>
              <a:rPr lang="en-US" sz="4000" b="1" dirty="0" err="1">
                <a:solidFill>
                  <a:srgbClr val="A92784"/>
                </a:solidFill>
                <a:latin typeface="ML-Aathira" pitchFamily="82" charset="0"/>
              </a:rPr>
              <a:t>qan-bnÂ</a:t>
            </a:r>
            <a:r>
              <a:rPr lang="en-US" sz="4000" b="1" dirty="0">
                <a:solidFill>
                  <a:srgbClr val="A92784"/>
                </a:solidFill>
                <a:latin typeface="ML-Aathira" pitchFamily="82" charset="0"/>
              </a:rPr>
              <a:t> </a:t>
            </a:r>
            <a:r>
              <a:rPr lang="en-US" sz="4000" b="1" dirty="0" err="1">
                <a:solidFill>
                  <a:srgbClr val="A92784"/>
                </a:solidFill>
                <a:latin typeface="ML-Aathira" pitchFamily="82" charset="0"/>
              </a:rPr>
              <a:t>ssZh-Ir</a:t>
            </a:r>
            <a:r>
              <a:rPr lang="en-US" sz="4000" b="1" dirty="0">
                <a:solidFill>
                  <a:srgbClr val="A92784"/>
                </a:solidFill>
                <a:latin typeface="ML-Aathira" pitchFamily="82" charset="0"/>
              </a:rPr>
              <a:t>] </a:t>
            </a:r>
            <a:r>
              <a:rPr lang="en-US" sz="4000" b="1" dirty="0" err="1">
                <a:solidFill>
                  <a:srgbClr val="A92784"/>
                </a:solidFill>
                <a:latin typeface="ML-Aathira" pitchFamily="82" charset="0"/>
              </a:rPr>
              <a:t>e`n¨hÀ¡v</a:t>
            </a:r>
            <a:r>
              <a:rPr lang="en-US" sz="4000" b="1" dirty="0">
                <a:solidFill>
                  <a:srgbClr val="A92784"/>
                </a:solidFill>
                <a:latin typeface="ML-Aathira" pitchFamily="82" charset="0"/>
              </a:rPr>
              <a:t> </a:t>
            </a:r>
            <a:r>
              <a:rPr lang="en-US" sz="4000" b="1" dirty="0" err="1">
                <a:solidFill>
                  <a:srgbClr val="A92784"/>
                </a:solidFill>
                <a:latin typeface="ML-Aathira" pitchFamily="82" charset="0"/>
              </a:rPr>
              <a:t>kam</a:t>
            </a:r>
            <a:r>
              <a:rPr lang="en-US" sz="4000" b="1" dirty="0">
                <a:solidFill>
                  <a:srgbClr val="A92784"/>
                </a:solidFill>
                <a:latin typeface="ML-Aathira" pitchFamily="82" charset="0"/>
              </a:rPr>
              <a:t>-[m-\w.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3048000"/>
            <a:ext cx="8229600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ML-Aathira" pitchFamily="82" charset="0"/>
              </a:rPr>
              <a:t>B«n-S-b³amÀ </a:t>
            </a:r>
            <a:r>
              <a:rPr lang="en-US" sz="4000" b="1" dirty="0" err="1">
                <a:latin typeface="ML-Aathira" pitchFamily="82" charset="0"/>
              </a:rPr>
              <a:t>kt´m</a:t>
            </a:r>
            <a:r>
              <a:rPr lang="en-US" sz="4000" b="1" dirty="0">
                <a:latin typeface="ML-Aathira" pitchFamily="82" charset="0"/>
              </a:rPr>
              <a:t>-j-</a:t>
            </a:r>
            <a:r>
              <a:rPr lang="en-US" sz="4000" b="1" dirty="0" err="1">
                <a:latin typeface="ML-Aathira" pitchFamily="82" charset="0"/>
              </a:rPr>
              <a:t>t¯msS</a:t>
            </a:r>
            <a:endParaRPr lang="en-US" sz="4000" b="1" dirty="0">
              <a:latin typeface="ML-Aathira" pitchFamily="82" charset="0"/>
            </a:endParaRP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t_Xvsesl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-an-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tebv¡v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HmSn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10-Point Star 3"/>
          <p:cNvSpPr/>
          <p:nvPr/>
        </p:nvSpPr>
        <p:spPr>
          <a:xfrm>
            <a:off x="2133600" y="1295400"/>
            <a:ext cx="914400" cy="914400"/>
          </a:xfrm>
          <a:prstGeom prst="star10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10-Point Star 2"/>
          <p:cNvSpPr/>
          <p:nvPr/>
        </p:nvSpPr>
        <p:spPr>
          <a:xfrm>
            <a:off x="762000" y="685800"/>
            <a:ext cx="914400" cy="914400"/>
          </a:xfrm>
          <a:prstGeom prst="star10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0" y="1484055"/>
            <a:ext cx="6858000" cy="25545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atin typeface="ML-Aathira" pitchFamily="82" charset="0"/>
              </a:rPr>
              <a:t>AhÀ</a:t>
            </a:r>
            <a:r>
              <a:rPr lang="en-US" sz="4000" b="1" dirty="0">
                <a:latin typeface="ML-Aathira" pitchFamily="82" charset="0"/>
              </a:rPr>
              <a:t> </a:t>
            </a:r>
            <a:r>
              <a:rPr lang="en-US" sz="4000" b="1" dirty="0" err="1">
                <a:latin typeface="ML-Aathira" pitchFamily="82" charset="0"/>
              </a:rPr>
              <a:t>I­Xv</a:t>
            </a:r>
            <a:r>
              <a:rPr lang="en-US" sz="4000" b="1" dirty="0">
                <a:latin typeface="ML-Aathira" pitchFamily="82" charset="0"/>
              </a:rPr>
              <a:t> </a:t>
            </a:r>
            <a:r>
              <a:rPr lang="en-US" sz="4000" b="1" dirty="0" err="1">
                <a:latin typeface="ML-Aathira" pitchFamily="82" charset="0"/>
              </a:rPr>
              <a:t>Fs´t¶m</a:t>
            </a:r>
            <a:r>
              <a:rPr lang="en-US" sz="4000" b="1" dirty="0">
                <a:latin typeface="ML-Aathira" pitchFamily="82" charset="0"/>
              </a:rPr>
              <a:t>?</a:t>
            </a: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Hcp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Imen-s¯m-gp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-¯v</a:t>
            </a:r>
            <a:r>
              <a:rPr lang="en-US" sz="4000" b="1" dirty="0">
                <a:latin typeface="ML-Aathira" pitchFamily="82" charset="0"/>
              </a:rPr>
              <a:t>, </a:t>
            </a:r>
            <a:r>
              <a:rPr lang="en-US" sz="4000" b="1" dirty="0" err="1">
                <a:latin typeface="ML-Aathira" pitchFamily="82" charset="0"/>
              </a:rPr>
              <a:t>AXnse</a:t>
            </a:r>
            <a:endParaRPr lang="en-US" sz="4000" b="1" dirty="0">
              <a:latin typeface="ML-Aathira" pitchFamily="82" charset="0"/>
            </a:endParaRP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]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pÂs¯m«nbnÂ</a:t>
            </a:r>
            <a:r>
              <a:rPr lang="en-US" sz="4000" b="1" dirty="0">
                <a:solidFill>
                  <a:srgbClr val="C00000"/>
                </a:solidFill>
                <a:latin typeface="ML-Aathira" pitchFamily="8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ML-Aathira" pitchFamily="82" charset="0"/>
              </a:rPr>
              <a:t>Hcp</a:t>
            </a:r>
            <a:endParaRPr lang="en-US" sz="4000" b="1" dirty="0">
              <a:solidFill>
                <a:srgbClr val="002060"/>
              </a:solidFill>
              <a:latin typeface="ML-Aathira" pitchFamily="82" charset="0"/>
            </a:endParaRPr>
          </a:p>
          <a:p>
            <a:pPr algn="ctr"/>
            <a:r>
              <a:rPr lang="en-US" sz="4000" b="1" dirty="0" err="1">
                <a:solidFill>
                  <a:srgbClr val="002060"/>
                </a:solidFill>
                <a:latin typeface="ML-Aathira" pitchFamily="82" charset="0"/>
              </a:rPr>
              <a:t>HmaÂ</a:t>
            </a:r>
            <a:r>
              <a:rPr lang="en-US" sz="4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ML-Aathira" pitchFamily="82" charset="0"/>
              </a:rPr>
              <a:t>inip</a:t>
            </a:r>
            <a:r>
              <a:rPr lang="en-US" sz="4000" b="1" dirty="0">
                <a:solidFill>
                  <a:srgbClr val="002060"/>
                </a:solidFill>
                <a:latin typeface="ML-Aathira" pitchFamily="82" charset="0"/>
              </a:rPr>
              <a:t>.</a:t>
            </a:r>
          </a:p>
        </p:txBody>
      </p:sp>
      <p:sp>
        <p:nvSpPr>
          <p:cNvPr id="5" name="10-Point Star 4"/>
          <p:cNvSpPr/>
          <p:nvPr/>
        </p:nvSpPr>
        <p:spPr>
          <a:xfrm>
            <a:off x="6477000" y="4191000"/>
            <a:ext cx="914400" cy="914400"/>
          </a:xfrm>
          <a:prstGeom prst="star10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10-Point Star 6"/>
          <p:cNvSpPr/>
          <p:nvPr/>
        </p:nvSpPr>
        <p:spPr>
          <a:xfrm>
            <a:off x="7467600" y="4876800"/>
            <a:ext cx="914400" cy="914400"/>
          </a:xfrm>
          <a:prstGeom prst="star10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4373940"/>
            <a:ext cx="6248400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latin typeface="ML-Aathira" pitchFamily="82" charset="0"/>
              </a:rPr>
              <a:t>BcmWv</a:t>
            </a:r>
            <a:r>
              <a:rPr lang="en-US" sz="4800" b="1" dirty="0">
                <a:latin typeface="ML-Aathira" pitchFamily="82" charset="0"/>
              </a:rPr>
              <a:t> Cu </a:t>
            </a:r>
            <a:r>
              <a:rPr lang="en-US" sz="4800" b="1" dirty="0" err="1">
                <a:latin typeface="ML-Aathira" pitchFamily="82" charset="0"/>
              </a:rPr>
              <a:t>inip</a:t>
            </a:r>
            <a:r>
              <a:rPr lang="en-US" sz="4800" b="1" dirty="0">
                <a:latin typeface="ML-Aathira" pitchFamily="82" charset="0"/>
              </a:rPr>
              <a:t>?</a:t>
            </a:r>
          </a:p>
          <a:p>
            <a:pPr algn="ctr"/>
            <a:r>
              <a:rPr lang="en-US" sz="4800" b="1" dirty="0">
                <a:solidFill>
                  <a:srgbClr val="FF0000"/>
                </a:solidFill>
                <a:latin typeface="ML-Aathira" pitchFamily="82" charset="0"/>
              </a:rPr>
              <a:t>		</a:t>
            </a:r>
            <a:r>
              <a:rPr lang="en-US" sz="4800" b="1" dirty="0" err="1">
                <a:solidFill>
                  <a:srgbClr val="FF0000"/>
                </a:solidFill>
                <a:latin typeface="ML-Aathira" pitchFamily="82" charset="0"/>
              </a:rPr>
              <a:t>c£I</a:t>
            </a:r>
            <a:r>
              <a:rPr lang="en-US" sz="4800" b="1" dirty="0">
                <a:solidFill>
                  <a:srgbClr val="FF0000"/>
                </a:solidFill>
                <a:latin typeface="ML-Aathira" pitchFamily="82" charset="0"/>
              </a:rPr>
              <a:t>\</a:t>
            </a:r>
            <a:r>
              <a:rPr lang="en-US" sz="4800" b="1" dirty="0" err="1">
                <a:solidFill>
                  <a:srgbClr val="FF0000"/>
                </a:solidFill>
                <a:latin typeface="ML-Aathira" pitchFamily="82" charset="0"/>
              </a:rPr>
              <a:t>mb</a:t>
            </a:r>
            <a:r>
              <a:rPr lang="en-US" sz="48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ML-Aathira" pitchFamily="82" charset="0"/>
              </a:rPr>
              <a:t>Cutim</a:t>
            </a:r>
            <a:r>
              <a:rPr lang="en-US" sz="4800" b="1" dirty="0">
                <a:solidFill>
                  <a:srgbClr val="FF0000"/>
                </a:solidFill>
                <a:latin typeface="ML-Aathira" pitchFamily="82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ounded Rectangle 10"/>
          <p:cNvSpPr/>
          <p:nvPr/>
        </p:nvSpPr>
        <p:spPr>
          <a:xfrm>
            <a:off x="609600" y="4114800"/>
            <a:ext cx="8001000" cy="1143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14400" y="4191000"/>
            <a:ext cx="74676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ML-Aathira" pitchFamily="82" charset="0"/>
              </a:rPr>
              <a:t>Unkw-_À</a:t>
            </a:r>
            <a:r>
              <a:rPr lang="en-US" sz="5400" b="1" dirty="0">
                <a:solidFill>
                  <a:srgbClr val="FF0000"/>
                </a:solidFill>
                <a:latin typeface="ML-Aathira" pitchFamily="82" charset="0"/>
              </a:rPr>
              <a:t> 25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8200" y="2861608"/>
            <a:ext cx="739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7030A0"/>
                </a:solidFill>
                <a:latin typeface="ML-Aathira" pitchFamily="82" charset="0"/>
              </a:rPr>
              <a:t>Cutim-bpsS</a:t>
            </a:r>
            <a:r>
              <a:rPr lang="en-US" sz="4000" b="1" dirty="0">
                <a:solidFill>
                  <a:srgbClr val="7030A0"/>
                </a:solidFill>
                <a:latin typeface="ML-Aathira" pitchFamily="82" charset="0"/>
              </a:rPr>
              <a:t> ]</a:t>
            </a:r>
            <a:r>
              <a:rPr lang="en-US" sz="4000" b="1" dirty="0" err="1">
                <a:solidFill>
                  <a:srgbClr val="7030A0"/>
                </a:solidFill>
                <a:latin typeface="ML-Aathira" pitchFamily="82" charset="0"/>
              </a:rPr>
              <a:t>nd</a:t>
            </a:r>
            <a:r>
              <a:rPr lang="en-US" sz="4000" b="1" dirty="0">
                <a:solidFill>
                  <a:srgbClr val="7030A0"/>
                </a:solidFill>
                <a:latin typeface="ML-Aathira" pitchFamily="82" charset="0"/>
              </a:rPr>
              <a:t>-</a:t>
            </a:r>
            <a:r>
              <a:rPr lang="en-US" sz="4000" b="1" dirty="0" err="1">
                <a:solidFill>
                  <a:srgbClr val="7030A0"/>
                </a:solidFill>
                <a:latin typeface="ML-Aathira" pitchFamily="82" charset="0"/>
              </a:rPr>
              <a:t>hn</a:t>
            </a:r>
            <a:r>
              <a:rPr lang="en-US" sz="4000" b="1" dirty="0">
                <a:solidFill>
                  <a:srgbClr val="7030A0"/>
                </a:solidFill>
                <a:latin typeface="ML-Aathira" pitchFamily="82" charset="0"/>
              </a:rPr>
              <a:t>-¯n-cp-¶m-</a:t>
            </a:r>
            <a:r>
              <a:rPr lang="en-US" sz="4000" b="1" dirty="0" err="1">
                <a:solidFill>
                  <a:srgbClr val="7030A0"/>
                </a:solidFill>
                <a:latin typeface="ML-Aathira" pitchFamily="82" charset="0"/>
              </a:rPr>
              <a:t>fmWv</a:t>
            </a:r>
            <a:endParaRPr lang="en-US" sz="4000" b="1" dirty="0">
              <a:solidFill>
                <a:srgbClr val="7030A0"/>
              </a:solidFill>
              <a:latin typeface="ML-Aathira" pitchFamily="82" charset="0"/>
            </a:endParaRPr>
          </a:p>
          <a:p>
            <a:pPr algn="ctr"/>
            <a:r>
              <a:rPr lang="en-US" sz="4000" b="1" dirty="0">
                <a:solidFill>
                  <a:srgbClr val="7030A0"/>
                </a:solidFill>
                <a:latin typeface="ML-Aathira" pitchFamily="82" charset="0"/>
              </a:rPr>
              <a:t>\mw {</a:t>
            </a:r>
            <a:r>
              <a:rPr lang="en-US" sz="4000" b="1" dirty="0" err="1">
                <a:solidFill>
                  <a:srgbClr val="7030A0"/>
                </a:solidFill>
                <a:latin typeface="ML-Aathira" pitchFamily="82" charset="0"/>
              </a:rPr>
              <a:t>InkvXp</a:t>
            </a:r>
            <a:r>
              <a:rPr lang="en-US" sz="4000" b="1" dirty="0">
                <a:solidFill>
                  <a:srgbClr val="7030A0"/>
                </a:solidFill>
                <a:latin typeface="ML-Aathira" pitchFamily="82" charset="0"/>
              </a:rPr>
              <a:t>-a-</a:t>
            </a:r>
            <a:r>
              <a:rPr lang="en-US" sz="4000" b="1" dirty="0" err="1">
                <a:solidFill>
                  <a:srgbClr val="7030A0"/>
                </a:solidFill>
                <a:latin typeface="ML-Aathira" pitchFamily="82" charset="0"/>
              </a:rPr>
              <a:t>kmbn</a:t>
            </a:r>
            <a:r>
              <a:rPr lang="en-US" sz="4000" b="1" dirty="0">
                <a:solidFill>
                  <a:srgbClr val="7030A0"/>
                </a:solidFill>
                <a:latin typeface="ML-Aathira" pitchFamily="8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ML-Aathira" pitchFamily="82" charset="0"/>
              </a:rPr>
              <a:t>BtLm-jn</a:t>
            </a:r>
            <a:r>
              <a:rPr lang="en-US" sz="4000" b="1" dirty="0">
                <a:solidFill>
                  <a:srgbClr val="7030A0"/>
                </a:solidFill>
                <a:latin typeface="ML-Aathira" pitchFamily="82" charset="0"/>
              </a:rPr>
              <a:t>-¡p-¶Xv.</a:t>
            </a:r>
            <a:endParaRPr lang="en-US" sz="4000" b="1" dirty="0">
              <a:solidFill>
                <a:srgbClr val="002060"/>
              </a:solidFill>
              <a:latin typeface="ML-Aathira" pitchFamily="82" charset="0"/>
            </a:endParaRPr>
          </a:p>
          <a:p>
            <a:endParaRPr lang="en-US" sz="4000" b="1" dirty="0">
              <a:solidFill>
                <a:srgbClr val="FF0000"/>
              </a:solidFill>
              <a:latin typeface="ML-Aathira" pitchFamily="82" charset="0"/>
            </a:endParaRPr>
          </a:p>
        </p:txBody>
      </p:sp>
      <p:sp>
        <p:nvSpPr>
          <p:cNvPr id="21" name="5-Point Star 20"/>
          <p:cNvSpPr/>
          <p:nvPr/>
        </p:nvSpPr>
        <p:spPr>
          <a:xfrm>
            <a:off x="1600200" y="914400"/>
            <a:ext cx="609600" cy="609600"/>
          </a:xfrm>
          <a:prstGeom prst="star5">
            <a:avLst>
              <a:gd name="adj" fmla="val 14759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609600" y="762000"/>
            <a:ext cx="609600" cy="609600"/>
          </a:xfrm>
          <a:prstGeom prst="star5">
            <a:avLst>
              <a:gd name="adj" fmla="val 14759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2895600" y="685800"/>
            <a:ext cx="609600" cy="609600"/>
          </a:xfrm>
          <a:prstGeom prst="star5">
            <a:avLst>
              <a:gd name="adj" fmla="val 14759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2971800" y="1524000"/>
            <a:ext cx="838200" cy="1143000"/>
          </a:xfrm>
          <a:prstGeom prst="star5">
            <a:avLst>
              <a:gd name="adj" fmla="val 14759"/>
              <a:gd name="hf" fmla="val 105146"/>
              <a:gd name="vf" fmla="val 1105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4572000" y="1524000"/>
            <a:ext cx="838200" cy="838200"/>
          </a:xfrm>
          <a:prstGeom prst="star5">
            <a:avLst>
              <a:gd name="adj" fmla="val 14759"/>
              <a:gd name="hf" fmla="val 105146"/>
              <a:gd name="vf" fmla="val 1105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6096000" y="1524000"/>
            <a:ext cx="609600" cy="609600"/>
          </a:xfrm>
          <a:prstGeom prst="star5">
            <a:avLst>
              <a:gd name="adj" fmla="val 14759"/>
              <a:gd name="hf" fmla="val 105146"/>
              <a:gd name="vf" fmla="val 1105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5410200" y="762000"/>
            <a:ext cx="609600" cy="609600"/>
          </a:xfrm>
          <a:prstGeom prst="star5">
            <a:avLst>
              <a:gd name="adj" fmla="val 14759"/>
              <a:gd name="hf" fmla="val 105146"/>
              <a:gd name="vf" fmla="val 1105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/>
          <p:cNvSpPr/>
          <p:nvPr/>
        </p:nvSpPr>
        <p:spPr>
          <a:xfrm>
            <a:off x="7543800" y="1600200"/>
            <a:ext cx="838200" cy="990600"/>
          </a:xfrm>
          <a:prstGeom prst="star5">
            <a:avLst>
              <a:gd name="adj" fmla="val 14759"/>
              <a:gd name="hf" fmla="val 105146"/>
              <a:gd name="vf" fmla="val 1105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/>
          <p:cNvSpPr/>
          <p:nvPr/>
        </p:nvSpPr>
        <p:spPr>
          <a:xfrm>
            <a:off x="7239000" y="838200"/>
            <a:ext cx="609600" cy="609600"/>
          </a:xfrm>
          <a:prstGeom prst="star5">
            <a:avLst>
              <a:gd name="adj" fmla="val 14759"/>
              <a:gd name="hf" fmla="val 105146"/>
              <a:gd name="vf" fmla="val 1105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5-Point Star 29"/>
          <p:cNvSpPr/>
          <p:nvPr/>
        </p:nvSpPr>
        <p:spPr>
          <a:xfrm>
            <a:off x="4038600" y="838200"/>
            <a:ext cx="609600" cy="609600"/>
          </a:xfrm>
          <a:prstGeom prst="star5">
            <a:avLst>
              <a:gd name="adj" fmla="val 14759"/>
              <a:gd name="hf" fmla="val 105146"/>
              <a:gd name="vf" fmla="val 1105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659</TotalTime>
  <Words>305</Words>
  <Application>Microsoft Office PowerPoint</Application>
  <PresentationFormat>On-screen Show (4:3)</PresentationFormat>
  <Paragraphs>74</Paragraphs>
  <Slides>17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c£I\mb  ssZhw kotdm ae-_mÀ k`-bpsS hnizmk  ]cn-io-e\ ]mTm-hen.</vt:lpstr>
      <vt:lpstr>]mTw 7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\ap¡p ]mSmw</vt:lpstr>
      <vt:lpstr>\ap¡p{]mÀ°n¡mw Imen-s¯m-gp-¯nÂ ]nd¶  D®n-bo-timtb, Fsâ lrZ-b-¯nÂ A§p ]nd-¡-W-ta... </vt:lpstr>
      <vt:lpstr>\ap¡v A\p-I-cn¡mw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c£I\mb ssZhw</dc:title>
  <dc:creator>Administrator</dc:creator>
  <cp:lastModifiedBy>Administrator</cp:lastModifiedBy>
  <cp:revision>184</cp:revision>
  <dcterms:created xsi:type="dcterms:W3CDTF">2012-01-18T04:19:31Z</dcterms:created>
  <dcterms:modified xsi:type="dcterms:W3CDTF">2013-11-12T06:27:28Z</dcterms:modified>
</cp:coreProperties>
</file>