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27" r:id="rId2"/>
    <p:sldId id="428" r:id="rId3"/>
    <p:sldId id="393" r:id="rId4"/>
    <p:sldId id="429" r:id="rId5"/>
    <p:sldId id="430" r:id="rId6"/>
    <p:sldId id="286" r:id="rId7"/>
    <p:sldId id="292" r:id="rId8"/>
    <p:sldId id="298" r:id="rId9"/>
    <p:sldId id="296" r:id="rId10"/>
    <p:sldId id="431" r:id="rId11"/>
    <p:sldId id="297" r:id="rId12"/>
    <p:sldId id="432" r:id="rId13"/>
    <p:sldId id="433" r:id="rId14"/>
    <p:sldId id="434" r:id="rId15"/>
    <p:sldId id="43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FF"/>
    <a:srgbClr val="FFFFCC"/>
    <a:srgbClr val="0000CC"/>
    <a:srgbClr val="2D08C8"/>
    <a:srgbClr val="6838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C7138-B70F-4C29-A50E-F202EFE3D68D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D441-82F2-4B56-86B3-E9AB0E652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D441-82F2-4B56-86B3-E9AB0E65266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641AD1-D11F-44B5-976A-E921917A320C}" type="datetimeFigureOut">
              <a:rPr lang="en-US" smtClean="0"/>
              <a:pPr/>
              <a:t>11/5/2013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3\LESSION%205\44%20Track%2044.wma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5161"/>
          <a:stretch>
            <a:fillRect/>
          </a:stretch>
        </p:blipFill>
        <p:spPr bwMode="auto">
          <a:xfrm>
            <a:off x="2286000" y="0"/>
            <a:ext cx="4648200" cy="462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PohZmXmhmb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]mXbnÂþ3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14278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bmt¡m_nsâ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a¡Ä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Xmakn¨ncp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Im</a:t>
            </a:r>
            <a:r>
              <a:rPr lang="en-US" sz="3000" b="1" dirty="0">
                <a:latin typeface="ML-Aathira" pitchFamily="82" charset="0"/>
              </a:rPr>
              <a:t>\m³ </a:t>
            </a:r>
            <a:r>
              <a:rPr lang="en-US" sz="3000" b="1" dirty="0" err="1">
                <a:latin typeface="ML-Aathira" pitchFamily="82" charset="0"/>
              </a:rPr>
              <a:t>tZi¯v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henb</a:t>
            </a:r>
            <a:r>
              <a:rPr lang="en-US" sz="3000" b="1" dirty="0">
                <a:latin typeface="ML-Aathira" pitchFamily="82" charset="0"/>
              </a:rPr>
              <a:t> £maw </a:t>
            </a:r>
            <a:r>
              <a:rPr lang="en-US" sz="3000" b="1" dirty="0" err="1">
                <a:latin typeface="ML-Aathira" pitchFamily="82" charset="0"/>
              </a:rPr>
              <a:t>D­mbn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AhÀ</a:t>
            </a:r>
            <a:r>
              <a:rPr lang="en-US" sz="3000" b="1" dirty="0">
                <a:latin typeface="ML-Aathira" pitchFamily="82" charset="0"/>
              </a:rPr>
              <a:t> tKmX¼phm§phm\</a:t>
            </a:r>
            <a:r>
              <a:rPr lang="en-US" sz="3000" b="1" dirty="0" err="1">
                <a:latin typeface="ML-Aathira" pitchFamily="82" charset="0"/>
              </a:rPr>
              <a:t>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CuPn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vXnse</a:t>
            </a:r>
            <a:r>
              <a:rPr lang="en-US" sz="3000" b="1" dirty="0">
                <a:latin typeface="ML-Aathira" pitchFamily="82" charset="0"/>
              </a:rPr>
              <a:t> ^</a:t>
            </a:r>
            <a:r>
              <a:rPr lang="en-US" sz="3000" b="1" dirty="0" err="1">
                <a:latin typeface="ML-Aathira" pitchFamily="82" charset="0"/>
              </a:rPr>
              <a:t>dthmbpsS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ASps</a:t>
            </a:r>
            <a:r>
              <a:rPr lang="en-US" sz="3000" b="1" dirty="0">
                <a:latin typeface="ML-Aathira" pitchFamily="82" charset="0"/>
              </a:rPr>
              <a:t>¯¯n. `</a:t>
            </a:r>
            <a:r>
              <a:rPr lang="en-US" sz="3000" b="1" dirty="0" err="1">
                <a:latin typeface="ML-Aathira" pitchFamily="82" charset="0"/>
              </a:rPr>
              <a:t>cWm</a:t>
            </a:r>
            <a:r>
              <a:rPr lang="en-US" sz="3000" b="1" dirty="0">
                <a:latin typeface="ML-Aathira" pitchFamily="82" charset="0"/>
              </a:rPr>
              <a:t>[</a:t>
            </a:r>
            <a:r>
              <a:rPr lang="en-US" sz="3000" b="1" dirty="0" err="1">
                <a:latin typeface="ML-Aathira" pitchFamily="82" charset="0"/>
              </a:rPr>
              <a:t>nImcnbmb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tPmk^v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ktlmZc·msc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Xncn¨dnªp</a:t>
            </a:r>
            <a:r>
              <a:rPr lang="en-US" sz="3000" b="1" dirty="0">
                <a:latin typeface="ML-Aathira" pitchFamily="82" charset="0"/>
              </a:rPr>
              <a:t>. Ah³ </a:t>
            </a:r>
            <a:r>
              <a:rPr lang="en-US" sz="3000" b="1" dirty="0" err="1">
                <a:latin typeface="ML-Aathira" pitchFamily="82" charset="0"/>
              </a:rPr>
              <a:t>Ahsc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CuPn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vXnÂ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sIm­ph¶v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mÀ¸n¨p</a:t>
            </a:r>
            <a:r>
              <a:rPr lang="en-US" sz="3000" b="1" dirty="0">
                <a:latin typeface="ML-Aathira" pitchFamily="82" charset="0"/>
              </a:rPr>
              <a:t>. A§s\ C{</a:t>
            </a:r>
            <a:r>
              <a:rPr lang="en-US" sz="3000" b="1" dirty="0" err="1">
                <a:latin typeface="ML-Aathira" pitchFamily="82" charset="0"/>
              </a:rPr>
              <a:t>kmtbÂ¡mÀ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CuPn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vXnÂ</a:t>
            </a:r>
            <a:r>
              <a:rPr lang="en-US" sz="3000" b="1" dirty="0">
                <a:latin typeface="ML-Aathira" pitchFamily="82" charset="0"/>
              </a:rPr>
              <a:t> hkn¡m³ </a:t>
            </a:r>
            <a:r>
              <a:rPr lang="en-US" sz="3000" b="1" dirty="0" err="1">
                <a:latin typeface="ML-Aathira" pitchFamily="82" charset="0"/>
              </a:rPr>
              <a:t>XpS§n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4098" name="Picture 2" descr="E:\NEW POWER POINT 2013\class 3 bit\scan00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429000"/>
            <a:ext cx="2838926" cy="3434617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048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tPmk^v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acn¨pIgnªt¸mÄ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CuPn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vXpImÀ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Ahsc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ASnaIfm¡n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amän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Ahsc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eXc¯nepw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oUn¸n¨p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tami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F¶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hmNIs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sXcsªSp¯v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Ah\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neqsS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CuPn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vXnse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ASna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¯¯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Ahsc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c£n¨p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AhsbÃmw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evInb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c£bpsS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hgnIfmbncp¶p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5122" name="Picture 2" descr="E:\NEW POWER POINT 2013\class 3 bit\SATENDRA MOSES C4.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392146"/>
            <a:ext cx="4495800" cy="3465853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47343"/>
            <a:ext cx="7924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	]m]¯n\v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ASnaIfmbn¯oÀ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a\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pjysc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c£n¡phm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mbn«mWv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Cu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hgnIsfÃmw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Hcp¡nbXv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a\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pjysc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c£n¡m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pÅ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ssZh¯nsâ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]²XnbnÂ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Hcp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{][m\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Øm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\w C{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kmtben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p­v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Fs´¶mÂ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C{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kmtbÂ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hwi¯nÂ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n¶mWv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pjyc£bv¡mbn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P\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n¨Xv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</p:txBody>
      </p:sp>
      <p:pic>
        <p:nvPicPr>
          <p:cNvPr id="6146" name="Picture 2" descr="E:\NEW POWER POINT 2013\class 3 bit\sagrado-jesus.jpg"/>
          <p:cNvPicPr>
            <a:picLocks noChangeAspect="1" noChangeArrowheads="1"/>
          </p:cNvPicPr>
          <p:nvPr/>
        </p:nvPicPr>
        <p:blipFill>
          <a:blip r:embed="rId2"/>
          <a:srcRect l="6722" r="5278"/>
          <a:stretch>
            <a:fillRect/>
          </a:stretch>
        </p:blipFill>
        <p:spPr bwMode="auto">
          <a:xfrm>
            <a:off x="2362200" y="3452090"/>
            <a:ext cx="4495800" cy="3405909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1905000"/>
            <a:ext cx="4114800" cy="609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241" name="Rectangle 1"/>
          <p:cNvSpPr>
            <a:spLocks noChangeArrowheads="1"/>
          </p:cNvSpPr>
          <p:nvPr/>
        </p:nvSpPr>
        <p:spPr bwMode="auto">
          <a:xfrm>
            <a:off x="304800" y="1752600"/>
            <a:ext cx="5486400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500" b="1" i="0" u="none" strike="noStrike" normalizeH="0" baseline="0" dirty="0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\</a:t>
            </a:r>
            <a:r>
              <a:rPr kumimoji="0" lang="en-US" sz="4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ap¡p</a:t>
            </a:r>
            <a:r>
              <a:rPr kumimoji="0" lang="en-US" sz="4500" b="1" i="0" u="none" strike="noStrike" normalizeH="0" baseline="0" dirty="0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{]</a:t>
            </a:r>
            <a:r>
              <a:rPr kumimoji="0" lang="en-US" sz="4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mÀ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°n</a:t>
            </a:r>
            <a:r>
              <a:rPr kumimoji="0" lang="en-US" sz="4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¡mw</a:t>
            </a:r>
            <a:endParaRPr kumimoji="0" lang="en-US" sz="4500" b="1" i="0" u="none" strike="noStrike" normalizeH="0" baseline="0" dirty="0">
              <a:solidFill>
                <a:srgbClr val="002060"/>
              </a:solidFill>
              <a:latin typeface="ML-Aathira" pitchFamily="82" charset="0"/>
              <a:ea typeface="Calibri" pitchFamily="34" charset="0"/>
              <a:cs typeface="ML-Revathi"/>
            </a:endParaRPr>
          </a:p>
          <a:p>
            <a:pPr lvl="0" indent="360363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000" b="1" i="0" u="none" strike="noStrike" normalizeH="0" baseline="0" dirty="0">
              <a:latin typeface="ML-Aathira" pitchFamily="82" charset="0"/>
              <a:cs typeface="Arial" pitchFamily="34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>
                <a:latin typeface="ML-Aathira" pitchFamily="82" charset="0"/>
                <a:cs typeface="Arial" pitchFamily="34" charset="0"/>
              </a:rPr>
              <a:t>]m]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cs typeface="Arial" pitchFamily="34" charset="0"/>
              </a:rPr>
              <a:t>nIsf</a:t>
            </a:r>
            <a:r>
              <a:rPr kumimoji="0" lang="en-US" sz="3000" b="1" i="0" u="none" strike="noStrike" normalizeH="0" dirty="0">
                <a:latin typeface="ML-Aathira" pitchFamily="82" charset="0"/>
                <a:cs typeface="Arial" pitchFamily="34" charset="0"/>
              </a:rPr>
              <a:t> </a:t>
            </a:r>
            <a:r>
              <a:rPr kumimoji="0" lang="en-US" sz="3000" b="1" i="0" u="none" strike="noStrike" normalizeH="0" dirty="0" err="1">
                <a:latin typeface="ML-Aathira" pitchFamily="82" charset="0"/>
                <a:cs typeface="Arial" pitchFamily="34" charset="0"/>
              </a:rPr>
              <a:t>kvt</a:t>
            </a:r>
            <a:r>
              <a:rPr kumimoji="0" lang="en-US" sz="3000" b="1" i="0" u="none" strike="noStrike" normalizeH="0" dirty="0">
                <a:latin typeface="ML-Aathira" pitchFamily="82" charset="0"/>
                <a:cs typeface="Arial" pitchFamily="34" charset="0"/>
              </a:rPr>
              <a:t>\</a:t>
            </a:r>
            <a:r>
              <a:rPr kumimoji="0" lang="en-US" sz="3000" b="1" i="0" u="none" strike="noStrike" normalizeH="0" dirty="0" err="1">
                <a:latin typeface="ML-Aathira" pitchFamily="82" charset="0"/>
                <a:cs typeface="Arial" pitchFamily="34" charset="0"/>
              </a:rPr>
              <a:t>ln¡pIbpw</a:t>
            </a:r>
            <a:r>
              <a:rPr kumimoji="0" lang="en-US" sz="3000" b="1" i="0" u="none" strike="noStrike" normalizeH="0" dirty="0">
                <a:latin typeface="ML-Aathira" pitchFamily="82" charset="0"/>
                <a:cs typeface="Arial" pitchFamily="34" charset="0"/>
              </a:rPr>
              <a:t> </a:t>
            </a:r>
            <a:r>
              <a:rPr kumimoji="0" lang="en-US" sz="3000" b="1" i="0" u="none" strike="noStrike" normalizeH="0" dirty="0" err="1">
                <a:latin typeface="ML-Aathira" pitchFamily="82" charset="0"/>
                <a:cs typeface="Arial" pitchFamily="34" charset="0"/>
              </a:rPr>
              <a:t>Ahsc</a:t>
            </a:r>
            <a:endParaRPr kumimoji="0" lang="en-US" sz="3000" b="1" i="0" u="none" strike="noStrike" normalizeH="0" dirty="0">
              <a:latin typeface="ML-Aathira" pitchFamily="82" charset="0"/>
              <a:cs typeface="Arial" pitchFamily="34" charset="0"/>
            </a:endParaRPr>
          </a:p>
          <a:p>
            <a:pPr lvl="0" indent="3603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ML-Aathira" pitchFamily="82" charset="0"/>
                <a:cs typeface="Arial" pitchFamily="34" charset="0"/>
              </a:rPr>
              <a:t>c</a:t>
            </a:r>
            <a:r>
              <a:rPr lang="en-US" sz="3000" b="1" baseline="0" dirty="0">
                <a:latin typeface="ML-Aathira" pitchFamily="82" charset="0"/>
                <a:cs typeface="Arial" pitchFamily="34" charset="0"/>
              </a:rPr>
              <a:t>£n¡m</a:t>
            </a:r>
            <a:r>
              <a:rPr lang="en-US" sz="3000" b="1" dirty="0">
                <a:latin typeface="ML-Aathira" pitchFamily="82" charset="0"/>
                <a:cs typeface="Arial" pitchFamily="34" charset="0"/>
              </a:rPr>
              <a:t>³ </a:t>
            </a:r>
            <a:r>
              <a:rPr lang="en-US" sz="3000" b="1" dirty="0" err="1">
                <a:latin typeface="ML-Aathira" pitchFamily="82" charset="0"/>
                <a:cs typeface="Arial" pitchFamily="34" charset="0"/>
              </a:rPr>
              <a:t>hgnsbmcp¡pIbpw</a:t>
            </a:r>
            <a:r>
              <a:rPr lang="en-US" sz="3000" b="1" dirty="0">
                <a:latin typeface="ML-Aathira" pitchFamily="82" charset="0"/>
                <a:cs typeface="Arial" pitchFamily="34" charset="0"/>
              </a:rPr>
              <a:t> </a:t>
            </a:r>
            <a:r>
              <a:rPr lang="en-US" sz="3000" b="1" dirty="0" err="1">
                <a:latin typeface="ML-Aathira" pitchFamily="82" charset="0"/>
                <a:cs typeface="Arial" pitchFamily="34" charset="0"/>
              </a:rPr>
              <a:t>sN¿p</a:t>
            </a:r>
            <a:r>
              <a:rPr lang="en-US" sz="3000" b="1" dirty="0">
                <a:latin typeface="ML-Aathira" pitchFamily="82" charset="0"/>
                <a:cs typeface="Arial" pitchFamily="34" charset="0"/>
              </a:rPr>
              <a:t>¶ </a:t>
            </a:r>
            <a:r>
              <a:rPr lang="en-US" sz="3000" b="1" dirty="0" err="1">
                <a:latin typeface="ML-Aathira" pitchFamily="82" charset="0"/>
                <a:cs typeface="Arial" pitchFamily="34" charset="0"/>
              </a:rPr>
              <a:t>ssZhta</a:t>
            </a:r>
            <a:r>
              <a:rPr lang="en-US" sz="3000" b="1" dirty="0">
                <a:latin typeface="ML-Aathira" pitchFamily="82" charset="0"/>
                <a:cs typeface="Arial" pitchFamily="34" charset="0"/>
              </a:rPr>
              <a:t>, \· </a:t>
            </a:r>
            <a:r>
              <a:rPr lang="en-US" sz="3000" b="1" dirty="0" err="1">
                <a:latin typeface="ML-Aathira" pitchFamily="82" charset="0"/>
                <a:cs typeface="Arial" pitchFamily="34" charset="0"/>
              </a:rPr>
              <a:t>sNbvXv</a:t>
            </a:r>
            <a:r>
              <a:rPr lang="en-US" sz="3000" b="1" dirty="0">
                <a:latin typeface="ML-Aathira" pitchFamily="82" charset="0"/>
                <a:cs typeface="Arial" pitchFamily="34" charset="0"/>
              </a:rPr>
              <a:t> hfcm³ F\</a:t>
            </a:r>
            <a:r>
              <a:rPr lang="en-US" sz="3000" b="1" dirty="0" err="1">
                <a:latin typeface="ML-Aathira" pitchFamily="82" charset="0"/>
                <a:cs typeface="Arial" pitchFamily="34" charset="0"/>
              </a:rPr>
              <a:t>n¡v</a:t>
            </a:r>
            <a:r>
              <a:rPr lang="en-US" sz="3000" b="1" dirty="0">
                <a:latin typeface="ML-Aathira" pitchFamily="82" charset="0"/>
                <a:cs typeface="Arial" pitchFamily="34" charset="0"/>
              </a:rPr>
              <a:t> A\p{</a:t>
            </a:r>
            <a:r>
              <a:rPr lang="en-US" sz="3000" b="1" dirty="0" err="1">
                <a:latin typeface="ML-Aathira" pitchFamily="82" charset="0"/>
                <a:cs typeface="Arial" pitchFamily="34" charset="0"/>
              </a:rPr>
              <a:t>Klw</a:t>
            </a:r>
            <a:r>
              <a:rPr lang="en-US" sz="3000" b="1" dirty="0">
                <a:latin typeface="ML-Aathira" pitchFamily="82" charset="0"/>
                <a:cs typeface="Arial" pitchFamily="34" charset="0"/>
              </a:rPr>
              <a:t> \</a:t>
            </a:r>
            <a:r>
              <a:rPr lang="en-US" sz="3000" b="1" dirty="0" err="1">
                <a:latin typeface="ML-Aathira" pitchFamily="82" charset="0"/>
                <a:cs typeface="Arial" pitchFamily="34" charset="0"/>
              </a:rPr>
              <a:t>ÂIWta</a:t>
            </a:r>
            <a:r>
              <a:rPr lang="en-US" sz="3000" b="1" dirty="0">
                <a:latin typeface="ML-Aathira" pitchFamily="82" charset="0"/>
                <a:cs typeface="Arial" pitchFamily="34" charset="0"/>
              </a:rPr>
              <a:t>.</a:t>
            </a:r>
            <a:endParaRPr kumimoji="0" lang="en-US" sz="3000" b="1" i="0" u="none" strike="noStrike" normalizeH="0" baseline="0" dirty="0">
              <a:latin typeface="ML-Aathira" pitchFamily="82" charset="0"/>
              <a:cs typeface="Arial" pitchFamily="34" charset="0"/>
            </a:endParaRPr>
          </a:p>
        </p:txBody>
      </p:sp>
      <p:pic>
        <p:nvPicPr>
          <p:cNvPr id="5" name="Picture 2" descr="C:\Users\user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752600"/>
            <a:ext cx="2748061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4 Track 4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1066800"/>
            <a:ext cx="64008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206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am\</a:t>
            </a:r>
            <a:r>
              <a:rPr lang="en-US" sz="3000" b="1" dirty="0" err="1">
                <a:latin typeface="ML-Aathira" pitchFamily="82" charset="0"/>
              </a:rPr>
              <a:t>ha¡Ä¡p</a:t>
            </a:r>
            <a:r>
              <a:rPr lang="en-US" sz="3000" b="1" dirty="0">
                <a:latin typeface="ML-Aathira" pitchFamily="82" charset="0"/>
              </a:rPr>
              <a:t> c£tbIm³</a:t>
            </a:r>
          </a:p>
          <a:p>
            <a:r>
              <a:rPr lang="en-US" sz="3000" b="1" dirty="0" err="1">
                <a:latin typeface="ML-Aathira" pitchFamily="82" charset="0"/>
              </a:rPr>
              <a:t>ssZhsamcp¡nb</a:t>
            </a:r>
            <a:r>
              <a:rPr lang="en-US" sz="3000" b="1" dirty="0">
                <a:latin typeface="ML-Aathira" pitchFamily="82" charset="0"/>
              </a:rPr>
              <a:t> ]²XnbnÂ</a:t>
            </a:r>
          </a:p>
          <a:p>
            <a:r>
              <a:rPr lang="en-US" sz="3000" b="1" dirty="0">
                <a:latin typeface="ML-Aathira" pitchFamily="82" charset="0"/>
              </a:rPr>
              <a:t>A{_</a:t>
            </a:r>
            <a:r>
              <a:rPr lang="en-US" sz="3000" b="1" dirty="0" err="1">
                <a:latin typeface="ML-Aathira" pitchFamily="82" charset="0"/>
              </a:rPr>
              <a:t>mlw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Cklm¡v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bmt¡m_nhÀ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qÀÆ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nXm¡fmbv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hmWnSp¶p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bmt¡m_n³ </a:t>
            </a:r>
            <a:r>
              <a:rPr lang="en-US" sz="3000" b="1" dirty="0" err="1">
                <a:latin typeface="ML-Aathira" pitchFamily="82" charset="0"/>
              </a:rPr>
              <a:t>a¡fmw</a:t>
            </a:r>
            <a:r>
              <a:rPr lang="en-US" sz="3000" b="1" dirty="0">
                <a:latin typeface="ML-Aathira" pitchFamily="82" charset="0"/>
              </a:rPr>
              <a:t> ]{´­pt]À</a:t>
            </a:r>
          </a:p>
          <a:p>
            <a:r>
              <a:rPr lang="en-US" sz="3000" b="1" dirty="0">
                <a:latin typeface="ML-Aathira" pitchFamily="82" charset="0"/>
              </a:rPr>
              <a:t>	C{</a:t>
            </a:r>
            <a:r>
              <a:rPr lang="en-US" sz="3000" b="1" dirty="0" err="1">
                <a:latin typeface="ML-Aathira" pitchFamily="82" charset="0"/>
              </a:rPr>
              <a:t>kmtbÂ</a:t>
            </a:r>
            <a:r>
              <a:rPr lang="en-US" sz="3000" b="1" dirty="0">
                <a:latin typeface="ML-Aathira" pitchFamily="82" charset="0"/>
              </a:rPr>
              <a:t> hwi¯n³ </a:t>
            </a:r>
            <a:r>
              <a:rPr lang="en-US" sz="3000" b="1" dirty="0" err="1">
                <a:latin typeface="ML-Aathira" pitchFamily="82" charset="0"/>
              </a:rPr>
              <a:t>tKm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X§fmbv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CuPn</a:t>
            </a:r>
            <a:r>
              <a:rPr lang="en-US" sz="3000" b="1" dirty="0">
                <a:latin typeface="ML-Aathira" pitchFamily="82" charset="0"/>
              </a:rPr>
              <a:t>]vXn³ </a:t>
            </a:r>
            <a:r>
              <a:rPr lang="en-US" sz="3000" b="1" dirty="0" err="1">
                <a:latin typeface="ML-Aathira" pitchFamily="82" charset="0"/>
              </a:rPr>
              <a:t>ASna¯w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qInbt¸mÄ</a:t>
            </a:r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tamNI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mb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tamisb¯n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66365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685800"/>
            <a:ext cx="5867400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66756" y="1219200"/>
            <a:ext cx="572464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1. Poh³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2. ssZhn-I-Po-h³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jvS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-s¸-Sp¶ a\p-jy³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3. ]m]w _Ô-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§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sf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XIÀ¡p¶p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4. ]m]-¯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nsâ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^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miw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c£bv¡p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sbm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-cp-¡p¶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6. c£-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bn-te¡v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7.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8.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fpsS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ewL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\w : ]m]w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9.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]men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¨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10.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A`n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-à-\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mb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11. ]cn-ip-²m-ßm-hns\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kzoI-cn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injy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-·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12.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IqZm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Acp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13.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Cutim-bmÂ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Ab-bv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¡-s¸-«-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14.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-¡-s¸-Sp¶ P\w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km£yw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-b-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.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334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00800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1577370"/>
            <a:ext cx="718498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c£bv¡p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hgn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sbm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-cp-¡p¶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ssZhw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2" name="Picture 2" descr="E:\NEW POWER POINT 2013\class 3 bit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5346700" cy="1195388"/>
          </a:xfrm>
          <a:prstGeom prst="rect">
            <a:avLst/>
          </a:prstGeom>
          <a:noFill/>
        </p:spPr>
      </p:pic>
      <p:pic>
        <p:nvPicPr>
          <p:cNvPr id="1027" name="Picture 3" descr="E:\NEW POWER POINT 2013\class 3 bit\Abraham and Isaac 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514600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772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krjvSn</a:t>
            </a:r>
            <a:r>
              <a:rPr lang="en-US" sz="3000" b="1" dirty="0">
                <a:latin typeface="ML-Aathira" pitchFamily="82" charset="0"/>
              </a:rPr>
              <a:t>¨ a\</a:t>
            </a:r>
            <a:r>
              <a:rPr lang="en-US" sz="3000" b="1" dirty="0" err="1">
                <a:latin typeface="ML-Aathira" pitchFamily="82" charset="0"/>
              </a:rPr>
              <a:t>pjyÀ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ssZh¯ns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Xncmbn</a:t>
            </a:r>
            <a:r>
              <a:rPr lang="en-US" sz="3000" b="1" dirty="0">
                <a:latin typeface="ML-Aathira" pitchFamily="82" charset="0"/>
              </a:rPr>
              <a:t> ]m]w </a:t>
            </a:r>
            <a:r>
              <a:rPr lang="en-US" sz="3000" b="1" dirty="0" err="1">
                <a:latin typeface="ML-Aathira" pitchFamily="82" charset="0"/>
              </a:rPr>
              <a:t>sNbvXp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Ahsc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in£n¡pIbpw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sNbvXp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F¶mÂ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Ahsc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Dt</a:t>
            </a:r>
            <a:r>
              <a:rPr lang="en-US" sz="3000" b="1" dirty="0">
                <a:latin typeface="ML-Aathira" pitchFamily="82" charset="0"/>
              </a:rPr>
              <a:t>]£n¡m³ 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X¿mdmbnÃ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AhnSp¶v</a:t>
            </a:r>
            <a:r>
              <a:rPr lang="en-US" sz="3000" b="1" dirty="0">
                <a:latin typeface="ML-Aathira" pitchFamily="82" charset="0"/>
              </a:rPr>
              <a:t> ]m]</a:t>
            </a:r>
            <a:r>
              <a:rPr lang="en-US" sz="3000" b="1" dirty="0" err="1">
                <a:latin typeface="ML-Aathira" pitchFamily="82" charset="0"/>
              </a:rPr>
              <a:t>nIsft¸mepw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kvt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ln¨p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Ahsc</a:t>
            </a:r>
            <a:r>
              <a:rPr lang="en-US" sz="3000" b="1" dirty="0">
                <a:latin typeface="ML-Aathira" pitchFamily="82" charset="0"/>
              </a:rPr>
              <a:t> ]m]¯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n¶p</a:t>
            </a:r>
            <a:r>
              <a:rPr lang="en-US" sz="3000" b="1" dirty="0">
                <a:latin typeface="ML-Aathira" pitchFamily="82" charset="0"/>
              </a:rPr>
              <a:t> c£n¡m³ </a:t>
            </a:r>
            <a:r>
              <a:rPr lang="en-US" sz="3000" b="1" dirty="0" err="1">
                <a:latin typeface="ML-Aathira" pitchFamily="82" charset="0"/>
              </a:rPr>
              <a:t>hgnIÄ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Hcp¡n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pPr algn="just"/>
            <a:r>
              <a:rPr lang="en-US" sz="3000" b="1" dirty="0">
                <a:latin typeface="ML-Aathira" pitchFamily="82" charset="0"/>
              </a:rPr>
              <a:t>	</a:t>
            </a:r>
            <a:endParaRPr lang="en-US" sz="3000" dirty="0">
              <a:latin typeface="ML-Aathira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3418344"/>
            <a:ext cx="5181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7030A0"/>
                </a:solidFill>
                <a:latin typeface="ML-Aathira" pitchFamily="82" charset="0"/>
              </a:rPr>
              <a:t>	</a:t>
            </a:r>
            <a:r>
              <a:rPr lang="en-US" sz="2800" b="1" dirty="0">
                <a:solidFill>
                  <a:srgbClr val="7030A0"/>
                </a:solidFill>
                <a:latin typeface="ML-Aathira" pitchFamily="82" charset="0"/>
              </a:rPr>
              <a:t>A{_</a:t>
            </a:r>
            <a:r>
              <a:rPr lang="en-US" sz="2800" b="1" dirty="0" err="1">
                <a:solidFill>
                  <a:srgbClr val="7030A0"/>
                </a:solidFill>
                <a:latin typeface="ML-Aathira" pitchFamily="82" charset="0"/>
              </a:rPr>
              <a:t>mlw</a:t>
            </a:r>
            <a:r>
              <a:rPr lang="en-US" sz="28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Fs¶mcmsf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ssZhw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CXn</a:t>
            </a:r>
            <a:r>
              <a:rPr lang="en-US" sz="2800" dirty="0">
                <a:latin typeface="ML-Aathira" pitchFamily="82" charset="0"/>
              </a:rPr>
              <a:t>\</a:t>
            </a:r>
            <a:r>
              <a:rPr lang="en-US" sz="2800" dirty="0" err="1">
                <a:latin typeface="ML-Aathira" pitchFamily="82" charset="0"/>
              </a:rPr>
              <a:t>mbn</a:t>
            </a:r>
            <a:r>
              <a:rPr lang="en-US" sz="2800" dirty="0">
                <a:latin typeface="ML-Aathira" pitchFamily="82" charset="0"/>
              </a:rPr>
              <a:t> {]</a:t>
            </a:r>
            <a:r>
              <a:rPr lang="en-US" sz="2800" dirty="0" err="1">
                <a:latin typeface="ML-Aathira" pitchFamily="82" charset="0"/>
              </a:rPr>
              <a:t>tXyIw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hnfn¨p</a:t>
            </a:r>
            <a:r>
              <a:rPr lang="en-US" sz="2800" dirty="0">
                <a:latin typeface="ML-Aathira" pitchFamily="82" charset="0"/>
              </a:rPr>
              <a:t>. </a:t>
            </a:r>
            <a:r>
              <a:rPr lang="en-US" sz="2800" b="1" dirty="0">
                <a:solidFill>
                  <a:srgbClr val="7030A0"/>
                </a:solidFill>
                <a:latin typeface="ML-Aathira" pitchFamily="82" charset="0"/>
              </a:rPr>
              <a:t>lmcm³</a:t>
            </a:r>
            <a:r>
              <a:rPr lang="en-US" sz="2800" dirty="0">
                <a:latin typeface="ML-Aathira" pitchFamily="82" charset="0"/>
              </a:rPr>
              <a:t> F¶ </a:t>
            </a:r>
            <a:r>
              <a:rPr lang="en-US" sz="2800" dirty="0" err="1">
                <a:latin typeface="ML-Aathira" pitchFamily="82" charset="0"/>
              </a:rPr>
              <a:t>tZi¯mWv</a:t>
            </a:r>
            <a:r>
              <a:rPr lang="en-US" sz="2800" dirty="0">
                <a:latin typeface="ML-Aathira" pitchFamily="82" charset="0"/>
              </a:rPr>
              <a:t> A{_</a:t>
            </a:r>
            <a:r>
              <a:rPr lang="en-US" sz="2800" dirty="0" err="1">
                <a:latin typeface="ML-Aathira" pitchFamily="82" charset="0"/>
              </a:rPr>
              <a:t>mlw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hkn¨ncp¶Xv</a:t>
            </a:r>
            <a:r>
              <a:rPr lang="en-US" sz="2800" dirty="0"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kmdm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Bbncp¶p</a:t>
            </a:r>
            <a:r>
              <a:rPr lang="en-US" sz="2800" dirty="0">
                <a:latin typeface="ML-Aathira" pitchFamily="82" charset="0"/>
              </a:rPr>
              <a:t> A{_</a:t>
            </a:r>
            <a:r>
              <a:rPr lang="en-US" sz="2800" dirty="0" err="1">
                <a:latin typeface="ML-Aathira" pitchFamily="82" charset="0"/>
              </a:rPr>
              <a:t>ml¯nsâ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`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mcy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2800" dirty="0" err="1">
                <a:latin typeface="ML-Aathira" pitchFamily="82" charset="0"/>
              </a:rPr>
              <a:t>AhÀ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c­pt</a:t>
            </a:r>
            <a:r>
              <a:rPr lang="en-US" sz="2800" dirty="0">
                <a:latin typeface="ML-Aathira" pitchFamily="82" charset="0"/>
              </a:rPr>
              <a:t>]</a:t>
            </a:r>
            <a:r>
              <a:rPr lang="en-US" sz="2800" dirty="0" err="1">
                <a:latin typeface="ML-Aathira" pitchFamily="82" charset="0"/>
              </a:rPr>
              <a:t>cpw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IÀ¯mhns</a:t>
            </a:r>
            <a:r>
              <a:rPr lang="en-US" sz="2800" dirty="0">
                <a:latin typeface="ML-Aathira" pitchFamily="82" charset="0"/>
              </a:rPr>
              <a:t>\ A\</a:t>
            </a:r>
            <a:r>
              <a:rPr lang="en-US" sz="2800" dirty="0" err="1">
                <a:latin typeface="ML-Aathira" pitchFamily="82" charset="0"/>
              </a:rPr>
              <a:t>pkcn¨v</a:t>
            </a:r>
            <a:r>
              <a:rPr lang="en-US" sz="2800" dirty="0">
                <a:latin typeface="ML-Aathira" pitchFamily="82" charset="0"/>
              </a:rPr>
              <a:t>  </a:t>
            </a:r>
            <a:r>
              <a:rPr lang="en-US" sz="2800" dirty="0" err="1">
                <a:latin typeface="ML-Aathira" pitchFamily="82" charset="0"/>
              </a:rPr>
              <a:t>Pohn¨ncp¶p</a:t>
            </a:r>
            <a:r>
              <a:rPr lang="en-US" sz="2800" dirty="0">
                <a:latin typeface="ML-Aathira" pitchFamily="82" charset="0"/>
              </a:rPr>
              <a:t>.</a:t>
            </a:r>
            <a:endParaRPr lang="en-US" sz="2800" dirty="0"/>
          </a:p>
        </p:txBody>
      </p:sp>
      <p:pic>
        <p:nvPicPr>
          <p:cNvPr id="5" name="Picture 2" descr="C:\Users\user\Desktop\6a00d8345258d569e20120a6a252d8970c-800wi.jpg"/>
          <p:cNvPicPr>
            <a:picLocks noChangeAspect="1" noChangeArrowheads="1"/>
          </p:cNvPicPr>
          <p:nvPr/>
        </p:nvPicPr>
        <p:blipFill>
          <a:blip r:embed="rId2"/>
          <a:srcRect l="4073" t="7721" r="6323" b="7346"/>
          <a:stretch>
            <a:fillRect/>
          </a:stretch>
        </p:blipFill>
        <p:spPr bwMode="auto">
          <a:xfrm>
            <a:off x="0" y="34290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800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	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IÀ¯mhv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A{_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mlt¯mSv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Acpfns¨bvXp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: \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tZis¯bpw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_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Ôp¡sfbpw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nXr`h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s¯bpw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hn«v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, Rm³ 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ImWn¨pXcp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¶ \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m«nte¡v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t]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mhpI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. Rm³ \ns¶ 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hensbmcp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P\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Xbm¡pw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. \ns¶ Rm³ A\p{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Kln¡pw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. \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n¶neqsS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`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qapJs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hwi§sfÃmw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A\p{</a:t>
            </a:r>
            <a:r>
              <a:rPr lang="en-US" sz="3000" b="1" dirty="0" err="1">
                <a:solidFill>
                  <a:srgbClr val="7030A0"/>
                </a:solidFill>
                <a:latin typeface="ML-Aathira" pitchFamily="82" charset="0"/>
              </a:rPr>
              <a:t>KloXamIpw</a:t>
            </a:r>
            <a:r>
              <a:rPr lang="en-US" sz="30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(DÂ]¯n 12:1þ3).</a:t>
            </a:r>
            <a:endParaRPr lang="en-US" sz="3000" dirty="0"/>
          </a:p>
        </p:txBody>
      </p:sp>
      <p:pic>
        <p:nvPicPr>
          <p:cNvPr id="3" name="Picture 2" descr="E:\NEW POWER POINT 2013\class 3 bit\abraham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7063" y="3429000"/>
            <a:ext cx="2852737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457200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IÀ¯mhv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A{_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ml¯n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\v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Xy£s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¸«v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Acpfns¨bvXp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: Cu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mSv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k´XnIÄ¡p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Rm³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sImSp¡pw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(DÂ]¯n 12:7).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180272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ML-Aathira" pitchFamily="82" charset="0"/>
              </a:rPr>
              <a:t>A{_</a:t>
            </a:r>
            <a:r>
              <a:rPr lang="en-US" sz="3000" b="1" dirty="0" err="1">
                <a:latin typeface="ML-Aathira" pitchFamily="82" charset="0"/>
              </a:rPr>
              <a:t>ml¯n</a:t>
            </a:r>
            <a:r>
              <a:rPr lang="en-US" sz="3000" b="1" dirty="0">
                <a:latin typeface="ML-Aathira" pitchFamily="82" charset="0"/>
              </a:rPr>
              <a:t>\pw </a:t>
            </a:r>
            <a:r>
              <a:rPr lang="en-US" sz="3000" b="1" dirty="0" err="1">
                <a:latin typeface="ML-Aathira" pitchFamily="82" charset="0"/>
              </a:rPr>
              <a:t>kmdmbv¡pw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dªXpt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mse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Hcp</a:t>
            </a:r>
            <a:r>
              <a:rPr lang="en-US" sz="3000" b="1" dirty="0">
                <a:latin typeface="ML-Aathira" pitchFamily="82" charset="0"/>
              </a:rPr>
              <a:t> aI³ P\</a:t>
            </a:r>
            <a:r>
              <a:rPr lang="en-US" sz="3000" b="1" dirty="0" err="1">
                <a:latin typeface="ML-Aathira" pitchFamily="82" charset="0"/>
              </a:rPr>
              <a:t>n¨p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Ahsâ</a:t>
            </a:r>
            <a:r>
              <a:rPr lang="en-US" sz="3000" b="1" dirty="0">
                <a:latin typeface="ML-Aathira" pitchFamily="82" charset="0"/>
              </a:rPr>
              <a:t> t]</a:t>
            </a:r>
            <a:r>
              <a:rPr lang="en-US" sz="3000" b="1" dirty="0" err="1">
                <a:latin typeface="ML-Aathira" pitchFamily="82" charset="0"/>
              </a:rPr>
              <a:t>cv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Cklm¡v</a:t>
            </a:r>
            <a:r>
              <a:rPr lang="en-US" sz="3000" b="1" dirty="0">
                <a:latin typeface="ML-Aathira" pitchFamily="82" charset="0"/>
              </a:rPr>
              <a:t>.</a:t>
            </a:r>
            <a:endParaRPr lang="en-US" sz="3000" dirty="0">
              <a:latin typeface="ML-Aathir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886200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ML-Aathira" pitchFamily="82" charset="0"/>
              </a:rPr>
              <a:t>Cklm¡n</a:t>
            </a:r>
            <a:r>
              <a:rPr lang="en-US" sz="3000" b="1" dirty="0">
                <a:latin typeface="ML-Aathira" pitchFamily="82" charset="0"/>
              </a:rPr>
              <a:t>\pw ]p{</a:t>
            </a:r>
            <a:r>
              <a:rPr lang="en-US" sz="3000" b="1" dirty="0" err="1">
                <a:latin typeface="ML-Aathira" pitchFamily="82" charset="0"/>
              </a:rPr>
              <a:t>X·mcp­mbnþ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Gkmhpw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bmt¡m_pw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bmt¡m_n</a:t>
            </a:r>
            <a:r>
              <a:rPr lang="en-US" sz="3000" b="1" dirty="0">
                <a:latin typeface="ML-Aathira" pitchFamily="82" charset="0"/>
              </a:rPr>
              <a:t>\v ]{´­p ]p{X³·mÀ.</a:t>
            </a:r>
          </a:p>
        </p:txBody>
      </p:sp>
      <p:pic>
        <p:nvPicPr>
          <p:cNvPr id="8" name="Picture 3" descr="E:\NEW POWER POINT 2013\class 3 bit\Isaac-Born-of-Abraham.jpg"/>
          <p:cNvPicPr>
            <a:picLocks noChangeAspect="1" noChangeArrowheads="1"/>
          </p:cNvPicPr>
          <p:nvPr/>
        </p:nvPicPr>
        <p:blipFill>
          <a:blip r:embed="rId2"/>
          <a:srcRect r="22701"/>
          <a:stretch>
            <a:fillRect/>
          </a:stretch>
        </p:blipFill>
        <p:spPr bwMode="auto">
          <a:xfrm>
            <a:off x="5410200" y="2133600"/>
            <a:ext cx="3733800" cy="4709907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965537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bmt¡m_nsâ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k´Xn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]c¼csb C{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kmtbÂ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F¶mWv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hnfn¡p¶Xv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  <a:endParaRPr lang="en-US" sz="3000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2050" name="Picture 2" descr="C:\Users\user\Desktop\1995 Matthew Prologu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514600"/>
            <a:ext cx="5638800" cy="437007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istrator\My Documents\My Pictures\untitled folder\bible OT\joseph\JosephsDream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4819" t="9157" r="3614"/>
          <a:stretch>
            <a:fillRect/>
          </a:stretch>
        </p:blipFill>
        <p:spPr bwMode="auto">
          <a:xfrm>
            <a:off x="1295400" y="1915027"/>
            <a:ext cx="6477000" cy="4942973"/>
          </a:xfrm>
          <a:prstGeom prst="rect">
            <a:avLst/>
          </a:prstGeom>
          <a:noFill/>
          <a:effectLst/>
        </p:spPr>
      </p:pic>
      <p:sp>
        <p:nvSpPr>
          <p:cNvPr id="4" name="Rectangle 3"/>
          <p:cNvSpPr/>
          <p:nvPr/>
        </p:nvSpPr>
        <p:spPr>
          <a:xfrm>
            <a:off x="228600" y="342543"/>
            <a:ext cx="8686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bmt¡m-_nsâ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]{´­p ]p{X-·m-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cnÂ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Hcm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-fm-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bn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cp¶p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tPmk^v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  <a:p>
            <a:pPr algn="ctr"/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bmt¡m-_n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\v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Gähpw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CjvS-apÅ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aI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-\m-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bn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cp¶p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Ah³. </a:t>
            </a:r>
          </a:p>
          <a:p>
            <a:pPr algn="ctr"/>
            <a:endParaRPr lang="en-US" sz="3000" b="1" dirty="0">
              <a:solidFill>
                <a:srgbClr val="00206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My Documents\My Pictures\untitled folder\bible OT\joseph\JosephinaStrange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1" y="2920481"/>
            <a:ext cx="4953000" cy="3937520"/>
          </a:xfrm>
          <a:prstGeom prst="rect">
            <a:avLst/>
          </a:prstGeom>
          <a:noFill/>
          <a:effectLst/>
        </p:spPr>
      </p:pic>
      <p:pic>
        <p:nvPicPr>
          <p:cNvPr id="28674" name="Picture 2" descr="C:\Documents and Settings\Administrator\My Documents\My Pictures\untitled folder\bible OT\joseph\biblestoryofjosephsoldintoegypt.jpg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 t="4315"/>
          <a:stretch>
            <a:fillRect/>
          </a:stretch>
        </p:blipFill>
        <p:spPr bwMode="auto">
          <a:xfrm>
            <a:off x="0" y="2918933"/>
            <a:ext cx="4572000" cy="3939067"/>
          </a:xfrm>
          <a:prstGeom prst="rect">
            <a:avLst/>
          </a:prstGeom>
          <a:noFill/>
          <a:effectLst/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685800" y="508337"/>
            <a:ext cx="7696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>
                <a:ln>
                  <a:noFill/>
                </a:ln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F¶mÂ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Ahsâ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ktlm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-Z-c-·m-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cnÂ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NneÀ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Ahs\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shdp¯p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. 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AhÀ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Ahs\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CuPn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-]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vXp-ImÀ¡v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hnäp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F¶mÂ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Ahsâ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IqsS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D­mbncp¶p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ssZh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cn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]me\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bmÂ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Ah³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CuPn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vXnsâ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A[n]\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nbanX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kumimoji="0" lang="en-US" sz="3000" b="1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1215</TotalTime>
  <Words>181</Words>
  <Application>Microsoft Office PowerPoint</Application>
  <PresentationFormat>On-screen Show (4:3)</PresentationFormat>
  <Paragraphs>57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230</cp:revision>
  <dcterms:created xsi:type="dcterms:W3CDTF">2013-05-27T18:37:25Z</dcterms:created>
  <dcterms:modified xsi:type="dcterms:W3CDTF">2013-11-05T03:31:40Z</dcterms:modified>
</cp:coreProperties>
</file>