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25" r:id="rId2"/>
    <p:sldId id="426" r:id="rId3"/>
    <p:sldId id="373" r:id="rId4"/>
    <p:sldId id="381" r:id="rId5"/>
    <p:sldId id="427" r:id="rId6"/>
    <p:sldId id="428" r:id="rId7"/>
    <p:sldId id="382" r:id="rId8"/>
    <p:sldId id="429" r:id="rId9"/>
    <p:sldId id="377" r:id="rId10"/>
    <p:sldId id="378" r:id="rId11"/>
    <p:sldId id="43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FFFF99"/>
    <a:srgbClr val="FFCCFF"/>
    <a:srgbClr val="FF99FF"/>
    <a:srgbClr val="FF00FF"/>
    <a:srgbClr val="0000CC"/>
    <a:srgbClr val="2D08C8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D441-82F2-4B56-86B3-E9AB0E6526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3\42%20Track%2042.wma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676400"/>
            <a:ext cx="46482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304800" y="1524000"/>
            <a:ext cx="548640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kumimoji="0" lang="en-US" sz="45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ap¡p</a:t>
            </a:r>
            <a:r>
              <a:rPr kumimoji="0" lang="en-US" sz="45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{]</a:t>
            </a:r>
            <a:r>
              <a:rPr kumimoji="0" lang="en-US" sz="45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mÀ</a:t>
            </a:r>
            <a:r>
              <a:rPr lang="en-US" sz="4500" b="1" dirty="0" err="1">
                <a:latin typeface="ML-Aathira" pitchFamily="82" charset="0"/>
              </a:rPr>
              <a:t>°n</a:t>
            </a:r>
            <a:r>
              <a:rPr kumimoji="0" lang="en-US" sz="45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¡mw</a:t>
            </a:r>
            <a:endParaRPr kumimoji="0" lang="en-US" sz="4500" b="1" i="0" u="none" strike="noStrike" normalizeH="0" baseline="0" dirty="0">
              <a:latin typeface="ML-Aathira" pitchFamily="82" charset="0"/>
              <a:ea typeface="Calibri" pitchFamily="34" charset="0"/>
              <a:cs typeface="ML-Revathi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normalizeH="0" baseline="0" dirty="0">
              <a:latin typeface="ML-Aathira" pitchFamily="82" charset="0"/>
              <a:cs typeface="Arial" pitchFamily="34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kvt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\l-]n-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Xm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hmb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ssZhta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, 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At</a:t>
            </a:r>
            <a:r>
              <a:rPr lang="en-US" sz="3000" b="1" dirty="0" err="1">
                <a:latin typeface="ML-Aathira" pitchFamily="82" charset="0"/>
              </a:rPr>
              <a:t>§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bv¡v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{]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oXn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-I-c-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amb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PohnXw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bn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-¡p-hm³ 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Fs¶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klm-bn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-¡-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Wta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  <a:cs typeface="Arial" pitchFamily="34" charset="0"/>
            </a:endParaRPr>
          </a:p>
        </p:txBody>
      </p:sp>
      <p:pic>
        <p:nvPicPr>
          <p:cNvPr id="5" name="Picture 2" descr="C:\Users\user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339" y="1905000"/>
            <a:ext cx="2748061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2 Track 4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33528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066800"/>
            <a:ext cx="5791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a¡fmw</a:t>
            </a:r>
            <a:r>
              <a:rPr lang="en-US" sz="3000" b="1" dirty="0">
                <a:latin typeface="ML-Aathira" pitchFamily="82" charset="0"/>
              </a:rPr>
              <a:t> \½ÄX³ ]m]§Ä</a:t>
            </a:r>
          </a:p>
          <a:p>
            <a:r>
              <a:rPr lang="en-US" sz="3000" b="1" dirty="0" err="1">
                <a:latin typeface="ML-Aathira" pitchFamily="82" charset="0"/>
              </a:rPr>
              <a:t>ssZhs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thZ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n¸n¨oSpw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ssZh¯nÂ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n¶paI¶mtem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tkmZcc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ycmbv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XoÀ¶nSpw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]m]§Ä </a:t>
            </a:r>
            <a:r>
              <a:rPr lang="en-US" sz="3000" b="1" dirty="0" err="1">
                <a:latin typeface="ML-Aathira" pitchFamily="82" charset="0"/>
              </a:rPr>
              <a:t>sNbvsXsâ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XmXs</a:t>
            </a:r>
            <a:r>
              <a:rPr lang="en-US" sz="3000" b="1" dirty="0">
                <a:latin typeface="ML-Aathira" pitchFamily="82" charset="0"/>
              </a:rPr>
              <a:t>\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thZ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n¸n¡nsÃmcn¡epw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NnXambv</a:t>
            </a:r>
            <a:r>
              <a:rPr lang="en-US" sz="3000" b="1" dirty="0">
                <a:latin typeface="ML-Aathira" pitchFamily="82" charset="0"/>
              </a:rPr>
              <a:t> \o </a:t>
            </a:r>
            <a:r>
              <a:rPr lang="en-US" sz="3000" b="1" dirty="0" err="1">
                <a:latin typeface="ML-Aathira" pitchFamily="82" charset="0"/>
              </a:rPr>
              <a:t>hÀ¯n¡psa¦ntem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ssZh¯n³ </a:t>
            </a:r>
            <a:r>
              <a:rPr lang="en-US" sz="3000" b="1" dirty="0" err="1">
                <a:latin typeface="ML-Aathira" pitchFamily="82" charset="0"/>
              </a:rPr>
              <a:t>kw</a:t>
            </a:r>
            <a:r>
              <a:rPr lang="en-US" sz="3000" b="1" dirty="0">
                <a:latin typeface="ML-Aathira" pitchFamily="82" charset="0"/>
              </a:rPr>
              <a:t>{]</a:t>
            </a:r>
            <a:r>
              <a:rPr lang="en-US" sz="3000" b="1" dirty="0" err="1">
                <a:latin typeface="ML-Aathira" pitchFamily="82" charset="0"/>
              </a:rPr>
              <a:t>oXn</a:t>
            </a:r>
            <a:r>
              <a:rPr lang="en-US" sz="3000" b="1" dirty="0">
                <a:latin typeface="ML-Aathira" pitchFamily="82" charset="0"/>
              </a:rPr>
              <a:t> t\</a:t>
            </a:r>
            <a:r>
              <a:rPr lang="en-US" sz="3000" b="1" dirty="0" err="1">
                <a:latin typeface="ML-Aathira" pitchFamily="82" charset="0"/>
              </a:rPr>
              <a:t>SnSmw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57200" y="1828800"/>
            <a:ext cx="8153400" cy="2819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381000" y="1946464"/>
            <a:ext cx="83058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Fsâ</a:t>
            </a:r>
            <a:r>
              <a:rPr kumimoji="0" lang="en-US" sz="4500" b="1" i="0" u="none" strike="noStrike" normalizeH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4500" b="1" i="0" u="none" strike="noStrike" normalizeH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Xocpam</a:t>
            </a:r>
            <a:r>
              <a:rPr kumimoji="0" lang="en-US" sz="4500" b="1" i="0" u="none" strike="noStrike" normalizeH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\w</a:t>
            </a:r>
            <a:endParaRPr kumimoji="0" lang="en-US" sz="4500" b="1" i="0" u="none" strike="noStrike" normalizeH="0" baseline="0" dirty="0">
              <a:solidFill>
                <a:srgbClr val="FF0000"/>
              </a:solidFill>
              <a:latin typeface="ML-Aathira" pitchFamily="82" charset="0"/>
              <a:ea typeface="Calibri" pitchFamily="34" charset="0"/>
              <a:cs typeface="ML-Revathi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normalizeH="0" baseline="0" dirty="0">
              <a:latin typeface="ML-Aathira" pitchFamily="82" charset="0"/>
              <a:cs typeface="Arial" pitchFamily="34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Fsâ</a:t>
            </a:r>
            <a:r>
              <a:rPr kumimoji="0" lang="en-US" sz="3000" b="1" i="0" u="none" strike="noStrike" normalizeH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dirty="0" err="1">
                <a:latin typeface="ML-Aathira" pitchFamily="82" charset="0"/>
                <a:ea typeface="Calibri" pitchFamily="34" charset="0"/>
                <a:cs typeface="ML-Revathi"/>
              </a:rPr>
              <a:t>ktlmZcsc</a:t>
            </a:r>
            <a:r>
              <a:rPr kumimoji="0" lang="en-US" sz="3000" b="1" i="0" u="none" strike="noStrike" normalizeH="0" dirty="0">
                <a:latin typeface="ML-Aathira" pitchFamily="82" charset="0"/>
                <a:ea typeface="Calibri" pitchFamily="34" charset="0"/>
                <a:cs typeface="ML-Revathi"/>
              </a:rPr>
              <a:t> Rm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/>
              </a:rPr>
              <a:t>³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/>
              </a:rPr>
              <a:t>kvt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/>
              </a:rPr>
              <a:t>ln¡pw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/>
              </a:rPr>
              <a:t>.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latin typeface="ML-Aathira" pitchFamily="82" charset="0"/>
                <a:cs typeface="Arial" pitchFamily="34" charset="0"/>
              </a:rPr>
              <a:t>Ignbpwhn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[w </a:t>
            </a:r>
            <a:r>
              <a:rPr lang="en-US" sz="3000" b="1" dirty="0" err="1">
                <a:latin typeface="ML-Aathira" pitchFamily="82" charset="0"/>
                <a:cs typeface="Arial" pitchFamily="34" charset="0"/>
              </a:rPr>
              <a:t>Rm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\</a:t>
            </a:r>
            <a:r>
              <a:rPr lang="en-US" sz="3000" b="1" dirty="0" err="1">
                <a:latin typeface="ML-Aathira" pitchFamily="82" charset="0"/>
                <a:cs typeface="Arial" pitchFamily="34" charset="0"/>
              </a:rPr>
              <a:t>hsc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 </a:t>
            </a:r>
            <a:r>
              <a:rPr lang="en-US" sz="3000" b="1" dirty="0" err="1">
                <a:latin typeface="ML-Aathira" pitchFamily="82" charset="0"/>
                <a:cs typeface="Arial" pitchFamily="34" charset="0"/>
              </a:rPr>
              <a:t>klmbn¡pw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97959" y="1570672"/>
            <a:ext cx="672684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]m]w 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_Ô-§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sf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XIÀ¡p¶p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500" b="1" i="0" u="none" strike="noStrike" normalizeH="0" baseline="0" dirty="0">
              <a:solidFill>
                <a:srgbClr val="FF00FF"/>
              </a:solidFill>
              <a:latin typeface="ML-Aathira" pitchFamily="82" charset="0"/>
              <a:cs typeface="Arial" pitchFamily="34" charset="0"/>
            </a:endParaRPr>
          </a:p>
        </p:txBody>
      </p:sp>
      <p:pic>
        <p:nvPicPr>
          <p:cNvPr id="1026" name="Picture 2" descr="H:\NEW POWER POINT 2013\class 3 bit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346700" cy="1195388"/>
          </a:xfrm>
          <a:prstGeom prst="rect">
            <a:avLst/>
          </a:prstGeom>
          <a:noFill/>
        </p:spPr>
      </p:pic>
      <p:pic>
        <p:nvPicPr>
          <p:cNvPr id="1027" name="Picture 3" descr="C:\Users\user\Desktop\Bitmap in Forum8.cdr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 rot="10800000">
            <a:off x="1142416" y="2514600"/>
            <a:ext cx="6858584" cy="4343400"/>
          </a:xfrm>
          <a:prstGeom prst="rect">
            <a:avLst/>
          </a:prstGeom>
          <a:noFill/>
        </p:spPr>
      </p:pic>
      <p:pic>
        <p:nvPicPr>
          <p:cNvPr id="5" name="Picture 3" descr="I:\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316" y="2497137"/>
            <a:ext cx="3477684" cy="2608263"/>
          </a:xfrm>
          <a:prstGeom prst="rect">
            <a:avLst/>
          </a:prstGeom>
          <a:noFill/>
        </p:spPr>
      </p:pic>
      <p:pic>
        <p:nvPicPr>
          <p:cNvPr id="6" name="Picture 3" descr="I:\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3477684" cy="2608263"/>
          </a:xfrm>
          <a:prstGeom prst="rect">
            <a:avLst/>
          </a:prstGeom>
          <a:noFill/>
        </p:spPr>
      </p:pic>
      <p:pic>
        <p:nvPicPr>
          <p:cNvPr id="7" name="Picture 3" descr="I:\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249737"/>
            <a:ext cx="3477684" cy="26082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457200" y="457200"/>
            <a:ext cx="815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]m]w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sNbvX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 BZ-¯n-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sâbpw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lÆm-bp-sSbpw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Pohn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-X-¯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nÂ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Akz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-Ø-XI-fm-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cw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-`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n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p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.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AhÀ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aäp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-Å-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hsc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Ipä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-s¸-Sp-¯m³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XpS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n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.</a:t>
            </a:r>
            <a:endParaRPr kumimoji="0" lang="en-US" sz="3000" b="1" i="0" u="none" strike="noStrike" normalizeH="0" baseline="0" dirty="0">
              <a:solidFill>
                <a:srgbClr val="FF00FF"/>
              </a:solidFill>
              <a:latin typeface="ML-Aathira" pitchFamily="82" charset="0"/>
              <a:cs typeface="Arial" pitchFamily="34" charset="0"/>
            </a:endParaRPr>
          </a:p>
        </p:txBody>
      </p:sp>
      <p:pic>
        <p:nvPicPr>
          <p:cNvPr id="2050" name="Picture 2" descr="D:\web photo\class II\lession 3\Adam and Ev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882" y="2133600"/>
            <a:ext cx="7138518" cy="4724400"/>
          </a:xfrm>
          <a:prstGeom prst="rect">
            <a:avLst/>
          </a:prstGeom>
          <a:noFill/>
        </p:spPr>
      </p:pic>
      <p:pic>
        <p:nvPicPr>
          <p:cNvPr id="4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116" y="2116137"/>
            <a:ext cx="3477684" cy="2608263"/>
          </a:xfrm>
          <a:prstGeom prst="rect">
            <a:avLst/>
          </a:prstGeom>
          <a:noFill/>
        </p:spPr>
      </p:pic>
      <p:pic>
        <p:nvPicPr>
          <p:cNvPr id="5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716" y="2497137"/>
            <a:ext cx="3477684" cy="2608263"/>
          </a:xfrm>
          <a:prstGeom prst="rect">
            <a:avLst/>
          </a:prstGeom>
          <a:noFill/>
        </p:spPr>
      </p:pic>
      <p:pic>
        <p:nvPicPr>
          <p:cNvPr id="6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249737"/>
            <a:ext cx="3477684" cy="2608263"/>
          </a:xfrm>
          <a:prstGeom prst="rect">
            <a:avLst/>
          </a:prstGeom>
          <a:noFill/>
        </p:spPr>
      </p:pic>
      <p:pic>
        <p:nvPicPr>
          <p:cNvPr id="7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116" y="3810000"/>
            <a:ext cx="3477684" cy="26082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eb photo\class II\lession 4\Domenichino_adam_eve.jpg"/>
          <p:cNvPicPr>
            <a:picLocks noChangeAspect="1" noChangeArrowheads="1"/>
          </p:cNvPicPr>
          <p:nvPr/>
        </p:nvPicPr>
        <p:blipFill>
          <a:blip r:embed="rId2"/>
          <a:srcRect t="23333"/>
          <a:stretch>
            <a:fillRect/>
          </a:stretch>
        </p:blipFill>
        <p:spPr bwMode="auto">
          <a:xfrm>
            <a:off x="2819400" y="3348360"/>
            <a:ext cx="3505200" cy="3509640"/>
          </a:xfrm>
          <a:prstGeom prst="rect">
            <a:avLst/>
          </a:prstGeom>
          <a:noFill/>
          <a:effectLst/>
        </p:spPr>
      </p:pic>
      <p:sp>
        <p:nvSpPr>
          <p:cNvPr id="2" name="TextBox 1"/>
          <p:cNvSpPr txBox="1"/>
          <p:nvPr/>
        </p:nvSpPr>
        <p:spPr>
          <a:xfrm>
            <a:off x="457200" y="338078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BZt¯mSp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tNmZn¨p</a:t>
            </a:r>
            <a:r>
              <a:rPr lang="en-US" sz="3000" b="1" dirty="0">
                <a:latin typeface="ML-Aathira" pitchFamily="82" charset="0"/>
              </a:rPr>
              <a:t>: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Xn¶cpsX¶v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Rm³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]n¨ hr£¯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gw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\o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Xnt¶m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? </a:t>
            </a:r>
            <a:r>
              <a:rPr lang="en-US" sz="3000" b="1" dirty="0" err="1">
                <a:latin typeface="ML-Aathira" pitchFamily="82" charset="0"/>
              </a:rPr>
              <a:t>BZw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dªp</a:t>
            </a:r>
            <a:r>
              <a:rPr lang="en-US" sz="3000" b="1" dirty="0">
                <a:latin typeface="ML-Aathira" pitchFamily="82" charset="0"/>
              </a:rPr>
              <a:t>: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A§v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F\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Iq«n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{Xo B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ac¯nsâ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gw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F\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; Rm³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Xn¶p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r>
              <a:rPr lang="en-US" sz="3000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(DÂ¸¯n 3:11þ12)</a:t>
            </a:r>
          </a:p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lÆmtbmSv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tNmZn¨t¸mÄ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AhÄ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kÀ¸s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Ipäs¸Sp¯n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5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6916" y="4249737"/>
            <a:ext cx="3477684" cy="2608263"/>
          </a:xfrm>
          <a:prstGeom prst="rect">
            <a:avLst/>
          </a:prstGeom>
          <a:noFill/>
        </p:spPr>
      </p:pic>
      <p:pic>
        <p:nvPicPr>
          <p:cNvPr id="6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352800"/>
            <a:ext cx="3477684" cy="26082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56272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FF00FF"/>
                </a:solidFill>
                <a:latin typeface="ML-Aathira" pitchFamily="82" charset="0"/>
              </a:rPr>
              <a:t> 	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\o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n¨ncn¡p¶Xv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F´n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\v?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apJw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hmSnbncn¡p¶Xv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F´psIm­v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?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DNnXambn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hÀ¯n¨mÂ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obpw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kzoImcy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mhpIbntÃ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? </a:t>
            </a:r>
            <a:r>
              <a:rPr lang="en-US" sz="3000" dirty="0">
                <a:latin typeface="ML-Aathira" pitchFamily="82" charset="0"/>
              </a:rPr>
              <a:t>(DÂ]¯n 4:6þ7).</a:t>
            </a:r>
          </a:p>
        </p:txBody>
      </p:sp>
      <p:pic>
        <p:nvPicPr>
          <p:cNvPr id="2050" name="Picture 2" descr="C:\Users\user\Desktop\pd184991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4375" t="6702" r="5625" b="17774"/>
          <a:stretch>
            <a:fillRect/>
          </a:stretch>
        </p:blipFill>
        <p:spPr bwMode="auto">
          <a:xfrm>
            <a:off x="1587500" y="2514600"/>
            <a:ext cx="6032500" cy="4343400"/>
          </a:xfrm>
          <a:prstGeom prst="rect">
            <a:avLst/>
          </a:prstGeom>
          <a:noFill/>
        </p:spPr>
      </p:pic>
      <p:pic>
        <p:nvPicPr>
          <p:cNvPr id="4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2316" y="4249737"/>
            <a:ext cx="3477684" cy="2608263"/>
          </a:xfrm>
          <a:prstGeom prst="rect">
            <a:avLst/>
          </a:prstGeom>
          <a:noFill/>
        </p:spPr>
      </p:pic>
      <p:pic>
        <p:nvPicPr>
          <p:cNvPr id="5" name="Picture 4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895600"/>
            <a:ext cx="3477684" cy="26082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304800" y="3886200"/>
            <a:ext cx="5715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Imtb³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IÀ¯mhnsâ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k¶n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nhn«v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GZ\p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Ing¡v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mZptZi¯v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hmkapd¸n¨p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(DÂ]¯n 4:16).</a:t>
            </a:r>
            <a:endParaRPr lang="en-US" sz="3000" b="1" dirty="0">
              <a:solidFill>
                <a:srgbClr val="00B050"/>
              </a:solidFill>
              <a:latin typeface="ML-Aathira" pitchFamily="82" charset="0"/>
            </a:endParaRPr>
          </a:p>
        </p:txBody>
      </p:sp>
      <p:pic>
        <p:nvPicPr>
          <p:cNvPr id="3074" name="Picture 2" descr="C:\Users\user\Desktop\Cain_Flees_52c.jpg"/>
          <p:cNvPicPr>
            <a:picLocks noChangeAspect="1" noChangeArrowheads="1"/>
          </p:cNvPicPr>
          <p:nvPr/>
        </p:nvPicPr>
        <p:blipFill>
          <a:blip r:embed="rId2"/>
          <a:srcRect l="32748" t="16171" b="7018"/>
          <a:stretch>
            <a:fillRect/>
          </a:stretch>
        </p:blipFill>
        <p:spPr bwMode="auto">
          <a:xfrm>
            <a:off x="6291892" y="2514600"/>
            <a:ext cx="2852108" cy="4343400"/>
          </a:xfrm>
          <a:prstGeom prst="rect">
            <a:avLst/>
          </a:prstGeom>
          <a:noFill/>
        </p:spPr>
      </p:pic>
      <p:pic>
        <p:nvPicPr>
          <p:cNvPr id="3075" name="Picture 3" descr="D:\web photo\class II\lession 4\00-giacinto-gimignani-the-expulsion-from-the-garden-of-eden-17th-century.jpg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 t="3127" r="39797" b="23378"/>
          <a:stretch>
            <a:fillRect/>
          </a:stretch>
        </p:blipFill>
        <p:spPr bwMode="auto">
          <a:xfrm>
            <a:off x="0" y="1"/>
            <a:ext cx="2971800" cy="2539538"/>
          </a:xfrm>
          <a:prstGeom prst="rect">
            <a:avLst/>
          </a:prstGeom>
          <a:noFill/>
          <a:effectLst/>
        </p:spPr>
      </p:pic>
      <p:sp>
        <p:nvSpPr>
          <p:cNvPr id="5" name="Rectangle 4"/>
          <p:cNvSpPr/>
          <p:nvPr/>
        </p:nvSpPr>
        <p:spPr>
          <a:xfrm>
            <a:off x="3200400" y="304800"/>
            <a:ext cx="5486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latin typeface="ML-Aathira" pitchFamily="82" charset="0"/>
              </a:rPr>
              <a:t>IÀ¯mhv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Imtb</a:t>
            </a:r>
            <a:r>
              <a:rPr lang="en-US" sz="3000" b="1" dirty="0">
                <a:latin typeface="ML-Aathira" pitchFamily="82" charset="0"/>
              </a:rPr>
              <a:t>-t\</a:t>
            </a:r>
            <a:r>
              <a:rPr lang="en-US" sz="3000" b="1" dirty="0" err="1">
                <a:latin typeface="ML-Aathira" pitchFamily="82" charset="0"/>
              </a:rPr>
              <a:t>mSp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tNmZn¨p</a:t>
            </a:r>
            <a:r>
              <a:rPr lang="en-US" sz="3000" b="1" dirty="0">
                <a:latin typeface="ML-Aathira" pitchFamily="82" charset="0"/>
              </a:rPr>
              <a:t>: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ktlm-Z-c³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Bt_Â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FhnsS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? </a:t>
            </a:r>
            <a:r>
              <a:rPr lang="en-US" sz="3000" b="1" dirty="0">
                <a:latin typeface="ML-Aathira" pitchFamily="82" charset="0"/>
              </a:rPr>
              <a:t>Imtb³ </a:t>
            </a:r>
            <a:r>
              <a:rPr lang="en-US" sz="3000" b="1" dirty="0" err="1">
                <a:latin typeface="ML-Aathira" pitchFamily="82" charset="0"/>
              </a:rPr>
              <a:t>adp</a:t>
            </a:r>
            <a:r>
              <a:rPr lang="en-US" sz="3000" b="1" dirty="0">
                <a:latin typeface="ML-Aathira" pitchFamily="82" charset="0"/>
              </a:rPr>
              <a:t>-]</a:t>
            </a:r>
            <a:r>
              <a:rPr lang="en-US" sz="3000" b="1" dirty="0" err="1">
                <a:latin typeface="ML-Aathira" pitchFamily="82" charset="0"/>
              </a:rPr>
              <a:t>Sn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dªp</a:t>
            </a:r>
            <a:r>
              <a:rPr lang="en-US" sz="3000" b="1" dirty="0">
                <a:latin typeface="ML-Aathira" pitchFamily="82" charset="0"/>
              </a:rPr>
              <a:t>: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F\n-¡-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-ªp-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IqSm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ktlm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-Z-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ImhÂ¡m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-c-\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mtWm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Rm³?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latin typeface="ML-Aathira" pitchFamily="82" charset="0"/>
              </a:rPr>
              <a:t>BZ¯n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lÆmbv¡pw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thsdbpw</a:t>
            </a:r>
            <a:r>
              <a:rPr lang="en-US" sz="3000" b="1" dirty="0">
                <a:latin typeface="ML-Aathira" pitchFamily="82" charset="0"/>
              </a:rPr>
              <a:t> ]p{</a:t>
            </a:r>
            <a:r>
              <a:rPr lang="en-US" sz="3000" b="1" dirty="0" err="1">
                <a:latin typeface="ML-Aathira" pitchFamily="82" charset="0"/>
              </a:rPr>
              <a:t>X·mcpw</a:t>
            </a:r>
            <a:r>
              <a:rPr lang="en-US" sz="3000" b="1" dirty="0">
                <a:latin typeface="ML-Aathira" pitchFamily="82" charset="0"/>
              </a:rPr>
              <a:t> ]p{</a:t>
            </a:r>
            <a:r>
              <a:rPr lang="en-US" sz="3000" b="1" dirty="0" err="1">
                <a:latin typeface="ML-Aathira" pitchFamily="82" charset="0"/>
              </a:rPr>
              <a:t>Xnamcpw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D­mbn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AhcpsS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k´m</a:t>
            </a:r>
            <a:r>
              <a:rPr lang="en-US" sz="3000" b="1" dirty="0">
                <a:latin typeface="ML-Aathira" pitchFamily="82" charset="0"/>
              </a:rPr>
              <a:t>\ ]c¼cbneqsS a\pjy³ `</a:t>
            </a:r>
            <a:r>
              <a:rPr lang="en-US" sz="3000" b="1" dirty="0" err="1">
                <a:latin typeface="ML-Aathira" pitchFamily="82" charset="0"/>
              </a:rPr>
              <a:t>qanbnÂ</a:t>
            </a:r>
            <a:r>
              <a:rPr lang="en-US" sz="3000" b="1" dirty="0">
                <a:latin typeface="ML-Aathira" pitchFamily="82" charset="0"/>
              </a:rPr>
              <a:t> s]</a:t>
            </a:r>
            <a:r>
              <a:rPr lang="en-US" sz="3000" b="1" dirty="0" err="1">
                <a:latin typeface="ML-Aathira" pitchFamily="82" charset="0"/>
              </a:rPr>
              <a:t>cpIn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ssZhs</a:t>
            </a:r>
            <a:r>
              <a:rPr lang="en-US" sz="3000" b="1" dirty="0">
                <a:latin typeface="ML-Aathira" pitchFamily="82" charset="0"/>
              </a:rPr>
              <a:t>¯ [</a:t>
            </a:r>
            <a:r>
              <a:rPr lang="en-US" sz="3000" b="1" dirty="0" err="1">
                <a:latin typeface="ML-Aathira" pitchFamily="82" charset="0"/>
              </a:rPr>
              <a:t>n¡cn¨v</a:t>
            </a:r>
            <a:r>
              <a:rPr lang="en-US" sz="3000" b="1" dirty="0">
                <a:latin typeface="ML-Aathira" pitchFamily="82" charset="0"/>
              </a:rPr>
              <a:t> ]m]w </a:t>
            </a:r>
            <a:r>
              <a:rPr lang="en-US" sz="3000" b="1" dirty="0" err="1">
                <a:latin typeface="ML-Aathira" pitchFamily="82" charset="0"/>
              </a:rPr>
              <a:t>sNbvXp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`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qapJ¯v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pjys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krjvSn¨XnÂ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IÀ¯mhv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cnX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;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lrZbs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thZ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n¸n¨p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(DÂ]¯n 6:6).</a:t>
            </a:r>
            <a:endParaRPr lang="en-US" sz="3000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4" name="Picture 2" descr="D:\web photo\class II\lession 5\adam_eve_gar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186678"/>
            <a:ext cx="5495925" cy="367132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8153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thZ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-\n-¸n-¡p-I-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a\p-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jysâ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Gähpw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henb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sXäv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B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sXäp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sN¿msX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Pohn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-¡p-hm³ \½Ä {i²n-¡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Ww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ImcWw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a¡-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\mw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Ahn-Sps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-¡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thZ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-\n-¸n-¡-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cpXv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C:\Users\user\Desktop\adam-and-eve-1-edit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1752600" y="2514600"/>
            <a:ext cx="5536387" cy="4343400"/>
          </a:xfrm>
          <a:prstGeom prst="rect">
            <a:avLst/>
          </a:prstGeom>
          <a:noFill/>
        </p:spPr>
      </p:pic>
      <p:pic>
        <p:nvPicPr>
          <p:cNvPr id="5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0116" y="4191000"/>
            <a:ext cx="3477684" cy="2608263"/>
          </a:xfrm>
          <a:prstGeom prst="rect">
            <a:avLst/>
          </a:prstGeom>
          <a:noFill/>
        </p:spPr>
      </p:pic>
      <p:pic>
        <p:nvPicPr>
          <p:cNvPr id="6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7516" y="4249737"/>
            <a:ext cx="3477684" cy="2608263"/>
          </a:xfrm>
          <a:prstGeom prst="rect">
            <a:avLst/>
          </a:prstGeom>
          <a:noFill/>
        </p:spPr>
      </p:pic>
      <p:pic>
        <p:nvPicPr>
          <p:cNvPr id="7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971800"/>
            <a:ext cx="3477684" cy="2608263"/>
          </a:xfrm>
          <a:prstGeom prst="rect">
            <a:avLst/>
          </a:prstGeom>
          <a:noFill/>
        </p:spPr>
      </p:pic>
      <p:pic>
        <p:nvPicPr>
          <p:cNvPr id="8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1316" y="2895600"/>
            <a:ext cx="3477684" cy="26082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1265</TotalTime>
  <Words>203</Words>
  <Application>Microsoft Office PowerPoint</Application>
  <PresentationFormat>On-screen Show (4:3)</PresentationFormat>
  <Paragraphs>50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225</cp:revision>
  <dcterms:created xsi:type="dcterms:W3CDTF">2013-05-27T18:37:25Z</dcterms:created>
  <dcterms:modified xsi:type="dcterms:W3CDTF">2013-11-05T09:26:31Z</dcterms:modified>
</cp:coreProperties>
</file>