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436" r:id="rId2"/>
    <p:sldId id="437" r:id="rId3"/>
    <p:sldId id="423" r:id="rId4"/>
    <p:sldId id="424" r:id="rId5"/>
    <p:sldId id="438" r:id="rId6"/>
    <p:sldId id="439" r:id="rId7"/>
    <p:sldId id="440" r:id="rId8"/>
    <p:sldId id="441" r:id="rId9"/>
    <p:sldId id="442" r:id="rId10"/>
    <p:sldId id="429" r:id="rId11"/>
    <p:sldId id="430" r:id="rId12"/>
    <p:sldId id="431" r:id="rId13"/>
    <p:sldId id="432" r:id="rId14"/>
    <p:sldId id="433" r:id="rId15"/>
    <p:sldId id="434" r:id="rId16"/>
    <p:sldId id="43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00FF"/>
    <a:srgbClr val="FF0066"/>
    <a:srgbClr val="0099FF"/>
    <a:srgbClr val="FF66CC"/>
    <a:srgbClr val="000000"/>
    <a:srgbClr val="08025A"/>
    <a:srgbClr val="FFFF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74" autoAdjust="0"/>
    <p:restoredTop sz="94660"/>
  </p:normalViewPr>
  <p:slideViewPr>
    <p:cSldViewPr>
      <p:cViewPr varScale="1">
        <p:scale>
          <a:sx n="82" d="100"/>
          <a:sy n="82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76B3B-D3B0-4A1E-8CE5-534BA074112D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A3AF9-E1AB-49CD-897D-AB20050F99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EW%20POWER%20POINT%202013\FINESH%20CLASS%20%204\LESSION%209\1.wma" TargetMode="Externa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EW%20POWER%20POINT%202013\FINESH%20CLASS%20%204\LESSION%209\2.wma" TargetMode="Externa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Bitmap in Malayalam Cover 4,5,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0837" y="1"/>
            <a:ext cx="4304303" cy="4454162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0" y="0"/>
            <a:ext cx="9144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3"/>
          <a:srcRect b="30303"/>
          <a:stretch>
            <a:fillRect/>
          </a:stretch>
        </p:blipFill>
        <p:spPr bwMode="auto">
          <a:xfrm>
            <a:off x="914400" y="434340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owchart: Delay 6"/>
          <p:cNvSpPr/>
          <p:nvPr/>
        </p:nvSpPr>
        <p:spPr>
          <a:xfrm flipH="1">
            <a:off x="7620032" y="4071942"/>
            <a:ext cx="1524000" cy="1219200"/>
          </a:xfrm>
          <a:prstGeom prst="flowChartDelay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ML-Aathira" pitchFamily="82" charset="0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572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Pohsâ</a:t>
            </a:r>
            <a:r>
              <a:rPr lang="en-US" sz="6000" b="1" dirty="0">
                <a:solidFill>
                  <a:srgbClr val="FF0000"/>
                </a:solidFill>
                <a:latin typeface="ML-Aathira" pitchFamily="82" charset="0"/>
              </a:rPr>
              <a:t> \</a:t>
            </a:r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oÀ¨mepIÄ</a:t>
            </a:r>
            <a:endParaRPr lang="en-US" sz="6000" b="1" dirty="0">
              <a:solidFill>
                <a:srgbClr val="FF0000"/>
              </a:solidFill>
              <a:latin typeface="ML-Aathira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5638800"/>
            <a:ext cx="8229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kotdm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ae_mÀ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k`bpsS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hnizmk</a:t>
            </a:r>
            <a:r>
              <a:rPr lang="en-US" sz="3300" b="1" dirty="0">
                <a:latin typeface="ML-Aathira" pitchFamily="82" charset="0"/>
              </a:rPr>
              <a:t> ]</a:t>
            </a:r>
            <a:r>
              <a:rPr lang="en-US" sz="3300" b="1" dirty="0" err="1">
                <a:latin typeface="ML-Aathira" pitchFamily="82" charset="0"/>
              </a:rPr>
              <a:t>cnioe</a:t>
            </a:r>
            <a:r>
              <a:rPr lang="en-US" sz="3300" b="1" dirty="0">
                <a:latin typeface="ML-Aathira" pitchFamily="82" charset="0"/>
              </a:rPr>
              <a:t>\ ]</a:t>
            </a:r>
            <a:r>
              <a:rPr lang="en-US" sz="3300" b="1" dirty="0" err="1">
                <a:latin typeface="ML-Aathira" pitchFamily="82" charset="0"/>
              </a:rPr>
              <a:t>mTmhen</a:t>
            </a:r>
            <a:endParaRPr lang="en-US" sz="3300" b="1" dirty="0">
              <a:latin typeface="ML-Aathira" pitchFamily="82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-1604917" y="1909718"/>
            <a:ext cx="41148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c£bpsS</a:t>
            </a:r>
            <a:r>
              <a:rPr lang="en-US" sz="3300" b="1" dirty="0">
                <a:latin typeface="ML-Aathira" pitchFamily="82" charset="0"/>
              </a:rPr>
              <a:t> ]mXbnÂþ4</a:t>
            </a:r>
          </a:p>
        </p:txBody>
      </p:sp>
      <p:pic>
        <p:nvPicPr>
          <p:cNvPr id="14" name="Picture 13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59080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214414" y="3214686"/>
            <a:ext cx="304800" cy="3048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38200" y="685800"/>
            <a:ext cx="8077200" cy="5486400"/>
          </a:xfrm>
          <a:prstGeom prst="roundRect">
            <a:avLst>
              <a:gd name="adj" fmla="val 5486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85926"/>
            <a:ext cx="2133600" cy="31866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38452" y="1066800"/>
            <a:ext cx="5791200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]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mSmw</a:t>
            </a:r>
            <a:endParaRPr lang="en-US" sz="4500" b="1" dirty="0">
              <a:solidFill>
                <a:srgbClr val="00B050"/>
              </a:solidFill>
              <a:latin typeface="ML-Aathira" pitchFamily="8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Xncpk¶n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[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nbn¦Â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]m]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nItfhscbpw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amSnhnfn¨h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\mw</a:t>
            </a:r>
          </a:p>
          <a:p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A\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pXm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]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nIfmtahÀ¡pw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hmXnÂ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Xpd¶psImSp¯h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\mw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IcpWmab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\mw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IÀ¯mth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\n³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khnt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[h¶\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hcXw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\n³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kvXpXnIÄ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R§Ä ]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mSs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«</a:t>
            </a:r>
            <a:endParaRPr lang="en-US" sz="2800" dirty="0"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9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714620"/>
            <a:ext cx="9144000" cy="228601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4282" y="1940518"/>
            <a:ext cx="871540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 {]</a:t>
            </a:r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mÀ°n¡mw</a:t>
            </a:r>
            <a:endParaRPr lang="en-US" sz="4500" b="1" dirty="0">
              <a:solidFill>
                <a:srgbClr val="7030A0"/>
              </a:solidFill>
              <a:latin typeface="ML-Aathira" pitchFamily="82" charset="0"/>
            </a:endParaRPr>
          </a:p>
          <a:p>
            <a:pPr algn="ctr"/>
            <a:endParaRPr lang="en-US" sz="1500" b="1" dirty="0">
              <a:solidFill>
                <a:srgbClr val="00B050"/>
              </a:solidFill>
              <a:latin typeface="ML-Aathira" pitchFamily="82" charset="0"/>
            </a:endParaRPr>
          </a:p>
          <a:p>
            <a:pPr algn="ctr"/>
            <a:r>
              <a:rPr lang="en-US" sz="3000" b="1" dirty="0">
                <a:solidFill>
                  <a:srgbClr val="0099FF"/>
                </a:solidFill>
                <a:latin typeface="ML-Aathira" pitchFamily="82" charset="0"/>
              </a:rPr>
              <a:t>]m]n-</a:t>
            </a:r>
            <a:r>
              <a:rPr lang="en-US" sz="3000" b="1" dirty="0" err="1">
                <a:solidFill>
                  <a:srgbClr val="0099FF"/>
                </a:solidFill>
                <a:latin typeface="ML-Aathira" pitchFamily="82" charset="0"/>
              </a:rPr>
              <a:t>Isf</a:t>
            </a:r>
            <a:r>
              <a:rPr lang="en-US" sz="3000" b="1" dirty="0">
                <a:solidFill>
                  <a:srgbClr val="0099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99FF"/>
                </a:solidFill>
                <a:latin typeface="ML-Aathira" pitchFamily="82" charset="0"/>
              </a:rPr>
              <a:t>kvt</a:t>
            </a:r>
            <a:r>
              <a:rPr lang="en-US" sz="3000" b="1" dirty="0">
                <a:solidFill>
                  <a:srgbClr val="0099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0099FF"/>
                </a:solidFill>
                <a:latin typeface="ML-Aathira" pitchFamily="82" charset="0"/>
              </a:rPr>
              <a:t>ln</a:t>
            </a:r>
            <a:r>
              <a:rPr lang="en-US" sz="3000" b="1" dirty="0">
                <a:solidFill>
                  <a:srgbClr val="0099FF"/>
                </a:solidFill>
                <a:latin typeface="ML-Aathira" pitchFamily="82" charset="0"/>
              </a:rPr>
              <a:t>-¡p¶ </a:t>
            </a:r>
            <a:r>
              <a:rPr lang="en-US" sz="3000" b="1" dirty="0" err="1">
                <a:solidFill>
                  <a:srgbClr val="0099FF"/>
                </a:solidFill>
                <a:latin typeface="ML-Aathira" pitchFamily="82" charset="0"/>
              </a:rPr>
              <a:t>Imcp-Wy-hm</a:t>
            </a:r>
            <a:r>
              <a:rPr lang="en-US" sz="3000" b="1" dirty="0">
                <a:solidFill>
                  <a:srgbClr val="0099FF"/>
                </a:solidFill>
                <a:latin typeface="ML-Aathira" pitchFamily="82" charset="0"/>
              </a:rPr>
              <a:t>-\</a:t>
            </a:r>
            <a:r>
              <a:rPr lang="en-US" sz="3000" b="1" dirty="0" err="1">
                <a:solidFill>
                  <a:srgbClr val="0099FF"/>
                </a:solidFill>
                <a:latin typeface="ML-Aathira" pitchFamily="82" charset="0"/>
              </a:rPr>
              <a:t>mb</a:t>
            </a:r>
            <a:r>
              <a:rPr lang="en-US" sz="3000" b="1" dirty="0">
                <a:solidFill>
                  <a:srgbClr val="0099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99FF"/>
                </a:solidFill>
                <a:latin typeface="ML-Aathira" pitchFamily="82" charset="0"/>
              </a:rPr>
              <a:t>Cutimsb</a:t>
            </a:r>
            <a:r>
              <a:rPr lang="en-US" sz="3000" b="1" dirty="0">
                <a:solidFill>
                  <a:srgbClr val="0099FF"/>
                </a:solidFill>
                <a:latin typeface="ML-Aathira" pitchFamily="82" charset="0"/>
              </a:rPr>
              <a:t>, </a:t>
            </a:r>
          </a:p>
          <a:p>
            <a:pPr algn="ctr"/>
            <a:r>
              <a:rPr lang="en-US" sz="3000" b="1" dirty="0">
                <a:solidFill>
                  <a:srgbClr val="0099FF"/>
                </a:solidFill>
                <a:latin typeface="ML-Aathira" pitchFamily="82" charset="0"/>
              </a:rPr>
              <a:t>]m]-tam-N\w \</a:t>
            </a:r>
            <a:r>
              <a:rPr lang="en-US" sz="3000" b="1" dirty="0" err="1">
                <a:solidFill>
                  <a:srgbClr val="0099FF"/>
                </a:solidFill>
                <a:latin typeface="ML-Aathira" pitchFamily="82" charset="0"/>
              </a:rPr>
              <a:t>ÂIn</a:t>
            </a:r>
            <a:r>
              <a:rPr lang="en-US" sz="3000" b="1" dirty="0">
                <a:solidFill>
                  <a:srgbClr val="0099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99FF"/>
                </a:solidFill>
                <a:latin typeface="ML-Aathira" pitchFamily="82" charset="0"/>
              </a:rPr>
              <a:t>R§sf</a:t>
            </a:r>
            <a:r>
              <a:rPr lang="en-US" sz="3000" b="1" dirty="0">
                <a:solidFill>
                  <a:srgbClr val="0099FF"/>
                </a:solidFill>
                <a:latin typeface="ML-Aathira" pitchFamily="82" charset="0"/>
              </a:rPr>
              <a:t> A\p-{K-</a:t>
            </a:r>
            <a:r>
              <a:rPr lang="en-US" sz="3000" b="1" dirty="0" err="1">
                <a:solidFill>
                  <a:srgbClr val="0099FF"/>
                </a:solidFill>
                <a:latin typeface="ML-Aathira" pitchFamily="82" charset="0"/>
              </a:rPr>
              <a:t>ln</a:t>
            </a:r>
            <a:r>
              <a:rPr lang="en-US" sz="3000" b="1" dirty="0">
                <a:solidFill>
                  <a:srgbClr val="0099FF"/>
                </a:solidFill>
                <a:latin typeface="ML-Aathira" pitchFamily="82" charset="0"/>
              </a:rPr>
              <a:t>-¡p-</a:t>
            </a:r>
            <a:r>
              <a:rPr lang="en-US" sz="3000" b="1" dirty="0" err="1">
                <a:solidFill>
                  <a:srgbClr val="0099FF"/>
                </a:solidFill>
                <a:latin typeface="ML-Aathira" pitchFamily="82" charset="0"/>
              </a:rPr>
              <a:t>Ibpw</a:t>
            </a:r>
            <a:r>
              <a:rPr lang="en-US" sz="3000" b="1" dirty="0">
                <a:solidFill>
                  <a:srgbClr val="0099FF"/>
                </a:solidFill>
                <a:latin typeface="ML-Aathira" pitchFamily="82" charset="0"/>
              </a:rPr>
              <a:t> </a:t>
            </a:r>
          </a:p>
          <a:p>
            <a:pPr algn="ctr"/>
            <a:r>
              <a:rPr lang="en-US" sz="3000" b="1" dirty="0">
                <a:solidFill>
                  <a:srgbClr val="0099FF"/>
                </a:solidFill>
                <a:latin typeface="ML-Aathira" pitchFamily="82" charset="0"/>
              </a:rPr>
              <a:t>]m]-¯</a:t>
            </a:r>
            <a:r>
              <a:rPr lang="en-US" sz="3000" b="1" dirty="0" err="1">
                <a:solidFill>
                  <a:srgbClr val="0099FF"/>
                </a:solidFill>
                <a:latin typeface="ML-Aathira" pitchFamily="82" charset="0"/>
              </a:rPr>
              <a:t>nÂ</a:t>
            </a:r>
            <a:r>
              <a:rPr lang="en-US" sz="3000" b="1" dirty="0">
                <a:solidFill>
                  <a:srgbClr val="0099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99FF"/>
                </a:solidFill>
                <a:latin typeface="ML-Aathira" pitchFamily="82" charset="0"/>
              </a:rPr>
              <a:t>hogm-Xn-cn</a:t>
            </a:r>
            <a:r>
              <a:rPr lang="en-US" sz="3000" b="1" dirty="0">
                <a:solidFill>
                  <a:srgbClr val="0099FF"/>
                </a:solidFill>
                <a:latin typeface="ML-Aathira" pitchFamily="82" charset="0"/>
              </a:rPr>
              <a:t>-¡p-hm³th­ </a:t>
            </a:r>
          </a:p>
          <a:p>
            <a:pPr algn="ctr"/>
            <a:r>
              <a:rPr lang="en-US" sz="3000" b="1" dirty="0" err="1">
                <a:solidFill>
                  <a:srgbClr val="0099FF"/>
                </a:solidFill>
                <a:latin typeface="ML-Aathira" pitchFamily="82" charset="0"/>
              </a:rPr>
              <a:t>Ir</a:t>
            </a:r>
            <a:r>
              <a:rPr lang="en-US" sz="3000" b="1" dirty="0">
                <a:solidFill>
                  <a:srgbClr val="0099FF"/>
                </a:solidFill>
                <a:latin typeface="ML-Aathira" pitchFamily="82" charset="0"/>
              </a:rPr>
              <a:t>] \</a:t>
            </a:r>
            <a:r>
              <a:rPr lang="en-US" sz="3000" b="1" dirty="0" err="1">
                <a:solidFill>
                  <a:srgbClr val="0099FF"/>
                </a:solidFill>
                <a:latin typeface="ML-Aathira" pitchFamily="82" charset="0"/>
              </a:rPr>
              <a:t>ÂIn</a:t>
            </a:r>
            <a:r>
              <a:rPr lang="en-US" sz="3000" b="1" dirty="0">
                <a:solidFill>
                  <a:srgbClr val="0099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99FF"/>
                </a:solidFill>
                <a:latin typeface="ML-Aathira" pitchFamily="82" charset="0"/>
              </a:rPr>
              <a:t>R§sf</a:t>
            </a:r>
            <a:r>
              <a:rPr lang="en-US" sz="3000" b="1" dirty="0">
                <a:solidFill>
                  <a:srgbClr val="0099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99FF"/>
                </a:solidFill>
                <a:latin typeface="ML-Aathira" pitchFamily="82" charset="0"/>
              </a:rPr>
              <a:t>ià</a:t>
            </a:r>
            <a:r>
              <a:rPr lang="en-US" sz="3000" b="1" dirty="0">
                <a:solidFill>
                  <a:srgbClr val="0099FF"/>
                </a:solidFill>
                <a:latin typeface="ML-Aathira" pitchFamily="82" charset="0"/>
              </a:rPr>
              <a:t>-cm-¡p-</a:t>
            </a:r>
            <a:r>
              <a:rPr lang="en-US" sz="3000" b="1" dirty="0" err="1">
                <a:solidFill>
                  <a:srgbClr val="0099FF"/>
                </a:solidFill>
                <a:latin typeface="ML-Aathira" pitchFamily="82" charset="0"/>
              </a:rPr>
              <a:t>Ibpw</a:t>
            </a:r>
            <a:r>
              <a:rPr lang="en-US" sz="3000" b="1" dirty="0">
                <a:solidFill>
                  <a:srgbClr val="0099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99FF"/>
                </a:solidFill>
                <a:latin typeface="ML-Aathira" pitchFamily="82" charset="0"/>
              </a:rPr>
              <a:t>sN</a:t>
            </a:r>
            <a:r>
              <a:rPr lang="en-US" sz="3000" b="1" dirty="0">
                <a:solidFill>
                  <a:srgbClr val="0099FF"/>
                </a:solidFill>
                <a:latin typeface="ML-Aathira" pitchFamily="82" charset="0"/>
              </a:rPr>
              <a:t>¿-</a:t>
            </a:r>
            <a:r>
              <a:rPr lang="en-US" sz="3000" b="1" dirty="0" err="1">
                <a:solidFill>
                  <a:srgbClr val="0099FF"/>
                </a:solidFill>
                <a:latin typeface="ML-Aathira" pitchFamily="82" charset="0"/>
              </a:rPr>
              <a:t>Wta</a:t>
            </a:r>
            <a:r>
              <a:rPr lang="en-US" sz="3000" b="1" dirty="0">
                <a:solidFill>
                  <a:srgbClr val="0099FF"/>
                </a:solidFill>
                <a:latin typeface="ML-Aathira" pitchFamily="82" charset="0"/>
              </a:rPr>
              <a:t>.</a:t>
            </a:r>
          </a:p>
          <a:p>
            <a:endParaRPr lang="en-US" sz="3200" dirty="0"/>
          </a:p>
          <a:p>
            <a:pPr algn="ctr"/>
            <a:endParaRPr lang="en-US" sz="3000" b="1" dirty="0"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57224" y="1214422"/>
            <a:ext cx="7429552" cy="3143272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4282" y="1285860"/>
            <a:ext cx="871540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 `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àn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]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qÀÆw</a:t>
            </a:r>
            <a:endParaRPr lang="en-US" sz="45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ssZhhN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\w 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hmbn¡mw</a:t>
            </a:r>
            <a:endParaRPr lang="en-US" sz="45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4500" dirty="0">
                <a:latin typeface="ML-Aathira" pitchFamily="82" charset="0"/>
              </a:rPr>
              <a:t>(eq¡m.15:11þ24)</a:t>
            </a:r>
            <a:endParaRPr lang="en-US" sz="3000" dirty="0">
              <a:latin typeface="ML-Aathira" pitchFamily="82" charset="0"/>
            </a:endParaRPr>
          </a:p>
        </p:txBody>
      </p:sp>
      <p:pic>
        <p:nvPicPr>
          <p:cNvPr id="6146" name="Picture 2" descr="D:\web photo\class I\10\pra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500438"/>
            <a:ext cx="4143404" cy="3107803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85786" y="2500306"/>
            <a:ext cx="7500990" cy="278608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4282" y="1785926"/>
            <a:ext cx="871540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HmÀ½n¡m³ 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Hcp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XncphN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\w</a:t>
            </a:r>
          </a:p>
          <a:p>
            <a:pPr algn="ctr"/>
            <a:endParaRPr lang="en-US" sz="1500" b="1" dirty="0">
              <a:solidFill>
                <a:srgbClr val="00B050"/>
              </a:solidFill>
              <a:latin typeface="ML-Aathira" pitchFamily="82" charset="0"/>
            </a:endParaRPr>
          </a:p>
          <a:p>
            <a:pPr algn="ctr"/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"]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nXmth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,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kzÀ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¤¯ns\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Xncmbpw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nsâ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ap¼nepw </a:t>
            </a:r>
          </a:p>
          <a:p>
            <a:pPr algn="ctr"/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Rm³ ]m]w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sNbvXp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 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nsâ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]p{X³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F¶p</a:t>
            </a:r>
            <a:endParaRPr lang="en-US" sz="3000" b="1" dirty="0">
              <a:solidFill>
                <a:srgbClr val="FF00FF"/>
              </a:solidFill>
              <a:latin typeface="ML-Aathira" pitchFamily="82" charset="0"/>
            </a:endParaRPr>
          </a:p>
          <a:p>
            <a:pPr algn="ctr"/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hnfn¡s¸Sphm³ Rm³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tbmKy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\Ã'</a:t>
            </a:r>
          </a:p>
          <a:p>
            <a:pPr algn="ctr"/>
            <a:r>
              <a:rPr lang="en-US" sz="3000" dirty="0">
                <a:latin typeface="ML-Aathira" pitchFamily="82" charset="0"/>
              </a:rPr>
              <a:t>(eq¡m15:21).</a:t>
            </a:r>
          </a:p>
          <a:p>
            <a:pPr algn="ctr"/>
            <a:endParaRPr lang="en-US" sz="3000" b="1" dirty="0"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928802"/>
            <a:ext cx="871540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Fsâ</a:t>
            </a:r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Xocpam</a:t>
            </a:r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\w</a:t>
            </a:r>
          </a:p>
          <a:p>
            <a:pPr algn="ctr"/>
            <a:endParaRPr lang="en-US" sz="1500" b="1" dirty="0">
              <a:solidFill>
                <a:srgbClr val="00B050"/>
              </a:solidFill>
              <a:latin typeface="ML-Aathira" pitchFamily="82" charset="0"/>
            </a:endParaRPr>
          </a:p>
          <a:p>
            <a:pPr algn="ctr"/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sNbvXp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-t]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mb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sXäp-Isf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HmÀ¯v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 Rm³</a:t>
            </a:r>
          </a:p>
          <a:p>
            <a:pPr algn="ctr"/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Ým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-¯-]n-¡p-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Ibpw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 A\p-c-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RvP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-\-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Iq-Zmi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 </a:t>
            </a:r>
          </a:p>
          <a:p>
            <a:pPr algn="ctr"/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kzoI-cn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-¡p-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Ibpw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sN¿pw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357290" y="3357562"/>
            <a:ext cx="304800" cy="304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8200" y="0"/>
            <a:ext cx="83058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14612" y="714356"/>
            <a:ext cx="6429420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BSmw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]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mSmw</a:t>
            </a:r>
            <a:endParaRPr lang="en-US" sz="4500" b="1" dirty="0">
              <a:solidFill>
                <a:srgbClr val="00B050"/>
              </a:solidFill>
              <a:latin typeface="ML-Aathira" pitchFamily="82" charset="0"/>
            </a:endParaRPr>
          </a:p>
          <a:p>
            <a:r>
              <a:rPr lang="en-US" sz="2600" dirty="0">
                <a:latin typeface="ML-Aathira" pitchFamily="82" charset="0"/>
              </a:rPr>
              <a:t>]m]¯</a:t>
            </a:r>
            <a:r>
              <a:rPr lang="en-US" sz="2600" dirty="0" err="1">
                <a:latin typeface="ML-Aathira" pitchFamily="82" charset="0"/>
              </a:rPr>
              <a:t>mse¶pÅw</a:t>
            </a:r>
            <a:r>
              <a:rPr lang="en-US" sz="2600" dirty="0">
                <a:latin typeface="ML-Aathira" pitchFamily="82" charset="0"/>
              </a:rPr>
              <a:t> </a:t>
            </a:r>
            <a:r>
              <a:rPr lang="en-US" sz="2600" dirty="0" err="1">
                <a:latin typeface="ML-Aathira" pitchFamily="82" charset="0"/>
              </a:rPr>
              <a:t>aen</a:t>
            </a:r>
            <a:r>
              <a:rPr lang="en-US" sz="2600" dirty="0">
                <a:latin typeface="ML-Aathira" pitchFamily="82" charset="0"/>
              </a:rPr>
              <a:t>\amIpt¼mÄ</a:t>
            </a:r>
          </a:p>
          <a:p>
            <a:r>
              <a:rPr lang="en-US" sz="2600" dirty="0" err="1">
                <a:latin typeface="ML-Aathira" pitchFamily="82" charset="0"/>
              </a:rPr>
              <a:t>ssZhnIPoh</a:t>
            </a:r>
            <a:r>
              <a:rPr lang="en-US" sz="2600" dirty="0">
                <a:latin typeface="ML-Aathira" pitchFamily="82" charset="0"/>
              </a:rPr>
              <a:t>\</a:t>
            </a:r>
            <a:r>
              <a:rPr lang="en-US" sz="2600" dirty="0" err="1">
                <a:latin typeface="ML-Aathira" pitchFamily="82" charset="0"/>
              </a:rPr>
              <a:t>nÂ</a:t>
            </a:r>
            <a:r>
              <a:rPr lang="en-US" sz="2600" dirty="0">
                <a:latin typeface="ML-Aathira" pitchFamily="82" charset="0"/>
              </a:rPr>
              <a:t> \</a:t>
            </a:r>
            <a:r>
              <a:rPr lang="en-US" sz="2600" dirty="0" err="1">
                <a:latin typeface="ML-Aathira" pitchFamily="82" charset="0"/>
              </a:rPr>
              <a:t>n¶Iep¶p</a:t>
            </a:r>
            <a:endParaRPr lang="en-US" sz="2600" dirty="0">
              <a:latin typeface="ML-Aathira" pitchFamily="82" charset="0"/>
            </a:endParaRPr>
          </a:p>
          <a:p>
            <a:r>
              <a:rPr lang="en-US" sz="2600" dirty="0">
                <a:latin typeface="ML-Aathira" pitchFamily="82" charset="0"/>
              </a:rPr>
              <a:t>A\</a:t>
            </a:r>
            <a:r>
              <a:rPr lang="en-US" sz="2600" dirty="0" err="1">
                <a:latin typeface="ML-Aathira" pitchFamily="82" charset="0"/>
              </a:rPr>
              <a:t>pcRvP</a:t>
            </a:r>
            <a:r>
              <a:rPr lang="en-US" sz="2600" dirty="0">
                <a:latin typeface="ML-Aathira" pitchFamily="82" charset="0"/>
              </a:rPr>
              <a:t>\ </a:t>
            </a:r>
            <a:r>
              <a:rPr lang="en-US" sz="2600" dirty="0" err="1">
                <a:latin typeface="ML-Aathira" pitchFamily="82" charset="0"/>
              </a:rPr>
              <a:t>IqZmi</a:t>
            </a:r>
            <a:r>
              <a:rPr lang="en-US" sz="2600" dirty="0">
                <a:latin typeface="ML-Aathira" pitchFamily="82" charset="0"/>
              </a:rPr>
              <a:t> GIosb³ \mY³</a:t>
            </a:r>
          </a:p>
          <a:p>
            <a:r>
              <a:rPr lang="en-US" sz="2600" dirty="0" err="1">
                <a:latin typeface="ML-Aathira" pitchFamily="82" charset="0"/>
              </a:rPr>
              <a:t>AIXmcnÂ</a:t>
            </a:r>
            <a:r>
              <a:rPr lang="en-US" sz="2600" dirty="0">
                <a:latin typeface="ML-Aathira" pitchFamily="82" charset="0"/>
              </a:rPr>
              <a:t> ]cnip²n </a:t>
            </a:r>
            <a:r>
              <a:rPr lang="en-US" sz="2600" dirty="0" err="1">
                <a:latin typeface="ML-Aathira" pitchFamily="82" charset="0"/>
              </a:rPr>
              <a:t>hn­ptaIp¶p</a:t>
            </a:r>
            <a:endParaRPr lang="en-US" sz="2600" dirty="0">
              <a:latin typeface="ML-Aathira" pitchFamily="82" charset="0"/>
            </a:endParaRPr>
          </a:p>
          <a:p>
            <a:r>
              <a:rPr lang="en-US" sz="2600" dirty="0">
                <a:latin typeface="ML-Aathira" pitchFamily="82" charset="0"/>
              </a:rPr>
              <a:t>	]m]¯</a:t>
            </a:r>
            <a:r>
              <a:rPr lang="en-US" sz="2600" dirty="0" err="1">
                <a:latin typeface="ML-Aathira" pitchFamily="82" charset="0"/>
              </a:rPr>
              <a:t>mÂ</a:t>
            </a:r>
            <a:r>
              <a:rPr lang="en-US" sz="2600" dirty="0">
                <a:latin typeface="ML-Aathira" pitchFamily="82" charset="0"/>
              </a:rPr>
              <a:t> </a:t>
            </a:r>
            <a:r>
              <a:rPr lang="en-US" sz="2600" dirty="0" err="1">
                <a:latin typeface="ML-Aathira" pitchFamily="82" charset="0"/>
              </a:rPr>
              <a:t>ssZhs</a:t>
            </a:r>
            <a:r>
              <a:rPr lang="en-US" sz="2600" dirty="0">
                <a:latin typeface="ML-Aathira" pitchFamily="82" charset="0"/>
              </a:rPr>
              <a:t>¯ </a:t>
            </a:r>
            <a:r>
              <a:rPr lang="en-US" sz="2600" dirty="0" err="1">
                <a:latin typeface="ML-Aathira" pitchFamily="82" charset="0"/>
              </a:rPr>
              <a:t>thZ</a:t>
            </a:r>
            <a:r>
              <a:rPr lang="en-US" sz="2600" dirty="0">
                <a:latin typeface="ML-Aathira" pitchFamily="82" charset="0"/>
              </a:rPr>
              <a:t>\</a:t>
            </a:r>
            <a:r>
              <a:rPr lang="en-US" sz="2600" dirty="0" err="1">
                <a:latin typeface="ML-Aathira" pitchFamily="82" charset="0"/>
              </a:rPr>
              <a:t>n¸n</a:t>
            </a:r>
            <a:r>
              <a:rPr lang="en-US" sz="2600" dirty="0">
                <a:latin typeface="ML-Aathira" pitchFamily="82" charset="0"/>
              </a:rPr>
              <a:t>¨</a:t>
            </a:r>
          </a:p>
          <a:p>
            <a:r>
              <a:rPr lang="en-US" sz="2600" dirty="0">
                <a:latin typeface="ML-Aathira" pitchFamily="82" charset="0"/>
              </a:rPr>
              <a:t>	</a:t>
            </a:r>
            <a:r>
              <a:rPr lang="en-US" sz="2600" dirty="0" err="1">
                <a:latin typeface="ML-Aathira" pitchFamily="82" charset="0"/>
              </a:rPr>
              <a:t>ZpxJ¯mÂ</a:t>
            </a:r>
            <a:r>
              <a:rPr lang="en-US" sz="2600" dirty="0">
                <a:latin typeface="ML-Aathira" pitchFamily="82" charset="0"/>
              </a:rPr>
              <a:t> \</a:t>
            </a:r>
            <a:r>
              <a:rPr lang="en-US" sz="2600" dirty="0" err="1">
                <a:latin typeface="ML-Aathira" pitchFamily="82" charset="0"/>
              </a:rPr>
              <a:t>odpw</a:t>
            </a:r>
            <a:r>
              <a:rPr lang="en-US" sz="2600" dirty="0">
                <a:latin typeface="ML-Aathira" pitchFamily="82" charset="0"/>
              </a:rPr>
              <a:t> a\</a:t>
            </a:r>
            <a:r>
              <a:rPr lang="en-US" sz="2600" dirty="0" err="1">
                <a:latin typeface="ML-Aathira" pitchFamily="82" charset="0"/>
              </a:rPr>
              <a:t>kvXm</a:t>
            </a:r>
            <a:r>
              <a:rPr lang="en-US" sz="2600" dirty="0">
                <a:latin typeface="ML-Aathira" pitchFamily="82" charset="0"/>
              </a:rPr>
              <a:t>]</a:t>
            </a:r>
            <a:r>
              <a:rPr lang="en-US" sz="2600" dirty="0" err="1">
                <a:latin typeface="ML-Aathira" pitchFamily="82" charset="0"/>
              </a:rPr>
              <a:t>t¯msS</a:t>
            </a:r>
            <a:endParaRPr lang="en-US" sz="2600" dirty="0">
              <a:latin typeface="ML-Aathira" pitchFamily="82" charset="0"/>
            </a:endParaRPr>
          </a:p>
          <a:p>
            <a:r>
              <a:rPr lang="en-US" sz="2600" dirty="0">
                <a:latin typeface="ML-Aathira" pitchFamily="82" charset="0"/>
              </a:rPr>
              <a:t>	A\</a:t>
            </a:r>
            <a:r>
              <a:rPr lang="en-US" sz="2600" dirty="0" err="1">
                <a:latin typeface="ML-Aathira" pitchFamily="82" charset="0"/>
              </a:rPr>
              <a:t>pcRvP</a:t>
            </a:r>
            <a:r>
              <a:rPr lang="en-US" sz="2600" dirty="0">
                <a:latin typeface="ML-Aathira" pitchFamily="82" charset="0"/>
              </a:rPr>
              <a:t>\ </a:t>
            </a:r>
            <a:r>
              <a:rPr lang="en-US" sz="2600" dirty="0" err="1">
                <a:latin typeface="ML-Aathira" pitchFamily="82" charset="0"/>
              </a:rPr>
              <a:t>IqZmi</a:t>
            </a:r>
            <a:r>
              <a:rPr lang="en-US" sz="2600" dirty="0">
                <a:latin typeface="ML-Aathira" pitchFamily="82" charset="0"/>
              </a:rPr>
              <a:t> </a:t>
            </a:r>
            <a:r>
              <a:rPr lang="en-US" sz="2600" dirty="0" err="1">
                <a:latin typeface="ML-Aathira" pitchFamily="82" charset="0"/>
              </a:rPr>
              <a:t>kzoIcn¨oSmw</a:t>
            </a:r>
            <a:endParaRPr lang="en-US" sz="2600" dirty="0">
              <a:latin typeface="ML-Aathira" pitchFamily="82" charset="0"/>
            </a:endParaRPr>
          </a:p>
          <a:p>
            <a:r>
              <a:rPr lang="en-US" sz="2600" dirty="0">
                <a:latin typeface="ML-Aathira" pitchFamily="82" charset="0"/>
              </a:rPr>
              <a:t>	]m]¯n³ </a:t>
            </a:r>
            <a:r>
              <a:rPr lang="en-US" sz="2600" dirty="0" err="1">
                <a:latin typeface="ML-Aathira" pitchFamily="82" charset="0"/>
              </a:rPr>
              <a:t>hgnIfnÂ</a:t>
            </a:r>
            <a:r>
              <a:rPr lang="en-US" sz="2600" dirty="0">
                <a:latin typeface="ML-Aathira" pitchFamily="82" charset="0"/>
              </a:rPr>
              <a:t> \</a:t>
            </a:r>
            <a:r>
              <a:rPr lang="en-US" sz="2600" dirty="0" err="1">
                <a:latin typeface="ML-Aathira" pitchFamily="82" charset="0"/>
              </a:rPr>
              <a:t>n¶I¶oSmw</a:t>
            </a:r>
            <a:endParaRPr lang="en-US" sz="3000" dirty="0">
              <a:latin typeface="ML-Aathira" pitchFamily="82" charset="0"/>
            </a:endParaRPr>
          </a:p>
        </p:txBody>
      </p:sp>
      <p:pic>
        <p:nvPicPr>
          <p:cNvPr id="4098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071678"/>
            <a:ext cx="2133600" cy="31866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7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9800" y="2667000"/>
            <a:ext cx="4648200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500" b="1" cap="none" spc="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Thank </a:t>
            </a:r>
            <a:r>
              <a:rPr lang="en-US" sz="7500" b="1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you</a:t>
            </a:r>
            <a:endParaRPr lang="en-US" sz="75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Freestyle Script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57224" y="685800"/>
            <a:ext cx="6686576" cy="61722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995860" y="1219200"/>
            <a:ext cx="6647974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1.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Cutim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Pohsâ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Dd-hnSw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2.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k`-bn-eqsS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 Poh³ \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ÂIp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¶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Cutim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3.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IqZm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i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-IÄ: Poh³ \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ÂIp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¶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Nmep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-IÄ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4. 	amt½m-Zokm: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Cutim-bn-epÅ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 P\\w</a:t>
            </a:r>
          </a:p>
          <a:p>
            <a:pPr>
              <a:buNone/>
            </a:pPr>
            <a:r>
              <a:rPr lang="pt-BR" sz="2300" dirty="0">
                <a:solidFill>
                  <a:srgbClr val="FF00FF"/>
                </a:solidFill>
                <a:latin typeface="ML-Gopika" pitchFamily="82" charset="2"/>
              </a:rPr>
              <a:t>5. 	ssXem-`n-tjIw: ]cn-ip-²m-ßm-hn-epÅ A`n-tjIw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6.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hn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.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IpÀ_m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\: Poh³ \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ÂIp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¶ _en</a:t>
            </a:r>
          </a:p>
          <a:p>
            <a:pPr>
              <a:buNone/>
            </a:pPr>
            <a:r>
              <a:rPr lang="pl-PL" sz="2300" dirty="0">
                <a:solidFill>
                  <a:srgbClr val="FF00FF"/>
                </a:solidFill>
                <a:latin typeface="ML-Gopika" pitchFamily="82" charset="2"/>
              </a:rPr>
              <a:t>7. 	hn. IpÀ_m\: Pohsâ A¸w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8.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Cutimsb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kzoI-cn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-¡m³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9. 	A\p-c-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RvPn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-X-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cmbv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XoÀ¶oSmw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10. 	A\p-c-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RvP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-\-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Iq-Zmi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11.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tcmKo-te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-]\w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12.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Xncp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-¸«w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13.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hnhmlw</a:t>
            </a:r>
            <a:endParaRPr lang="en-US" sz="2300" dirty="0">
              <a:solidFill>
                <a:srgbClr val="FF00FF"/>
              </a:solidFill>
              <a:latin typeface="ML-Gopika" pitchFamily="82" charset="2"/>
            </a:endParaRPr>
          </a:p>
          <a:p>
            <a:pPr>
              <a:buNone/>
            </a:pPr>
            <a:r>
              <a:rPr lang="pl-PL" sz="2300" dirty="0">
                <a:solidFill>
                  <a:srgbClr val="FF00FF"/>
                </a:solidFill>
                <a:latin typeface="ML-Gopika" pitchFamily="82" charset="2"/>
              </a:rPr>
              <a:t>14. 	IpZm-im-\p-I-c-W-§Ä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15. 	{]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mÀ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°\: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ssZh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-hp-am-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bp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-f-f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kw`m-jWw</a:t>
            </a:r>
            <a:endParaRPr lang="en-US" sz="2300" dirty="0">
              <a:solidFill>
                <a:srgbClr val="FF00FF"/>
              </a:solidFill>
              <a:latin typeface="ML-Gopika" pitchFamily="82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7224" y="533400"/>
            <a:ext cx="66437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DÅS¡w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C:\Documents and Settings\Administrator\Desktop\Copy of AngelChild1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651604" y="685800"/>
            <a:ext cx="1849486" cy="20097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85786" y="1286848"/>
            <a:ext cx="757242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A\p-c-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RvPn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-X-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cmbv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XoÀ¶oSmw</a:t>
            </a:r>
            <a:endParaRPr lang="en-US" sz="4500" b="1" dirty="0">
              <a:solidFill>
                <a:srgbClr val="FF00FF"/>
              </a:solidFill>
              <a:latin typeface="ML-Aathira" pitchFamily="82" charset="0"/>
            </a:endParaRPr>
          </a:p>
        </p:txBody>
      </p:sp>
      <p:pic>
        <p:nvPicPr>
          <p:cNvPr id="1026" name="Picture 2" descr="E:\NEW POWER POINT 2013\class 3 bit\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9943" y="304787"/>
            <a:ext cx="5346701" cy="1195387"/>
          </a:xfrm>
          <a:prstGeom prst="rect">
            <a:avLst/>
          </a:prstGeom>
          <a:noFill/>
        </p:spPr>
      </p:pic>
      <p:pic>
        <p:nvPicPr>
          <p:cNvPr id="1027" name="Picture 3" descr="D:\web photo\ma class 5\returnoftheprodigal.jpg"/>
          <p:cNvPicPr>
            <a:picLocks noChangeAspect="1" noChangeArrowheads="1"/>
          </p:cNvPicPr>
          <p:nvPr/>
        </p:nvPicPr>
        <p:blipFill>
          <a:blip r:embed="rId3"/>
          <a:srcRect t="20968"/>
          <a:stretch>
            <a:fillRect/>
          </a:stretch>
        </p:blipFill>
        <p:spPr bwMode="auto">
          <a:xfrm>
            <a:off x="1532952" y="2428868"/>
            <a:ext cx="6110882" cy="44291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720" y="428604"/>
            <a:ext cx="850109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	\mw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sNbvX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sXäp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-I-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sf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-¡p-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dn¨v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-¡p-­m-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¶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ZpxJ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-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amWv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a\-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kvXm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]w.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kvt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lw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-X-s¶-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bmb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ssZhs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¯ ]m]w-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hgn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thZ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-\n-¸n-¨-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XnÂ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-¡p-­m-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¶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BßmÀ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°-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amb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ZpxJhpw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]m]-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t¯m-SpÅ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shdp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-¸p-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amWv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qÀW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-a-\-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kvXm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]w.</a:t>
            </a:r>
          </a:p>
          <a:p>
            <a:pPr algn="just"/>
            <a:endParaRPr lang="en-US" sz="3000" b="1" dirty="0">
              <a:solidFill>
                <a:srgbClr val="FF00FF"/>
              </a:solidFill>
              <a:latin typeface="ML-Aathira" pitchFamily="82" charset="0"/>
            </a:endParaRPr>
          </a:p>
        </p:txBody>
      </p:sp>
      <p:pic>
        <p:nvPicPr>
          <p:cNvPr id="2050" name="Picture 2" descr="D:\web photo\ma class 5\forgiven-jesus20forgiv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500306"/>
            <a:ext cx="5810260" cy="435769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2910" y="264266"/>
            <a:ext cx="7786742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  <a:latin typeface="ML-Aathira" pitchFamily="82" charset="0"/>
              </a:rPr>
              <a:t>]m]w </a:t>
            </a:r>
            <a:r>
              <a:rPr lang="en-US" sz="4000" b="1" dirty="0" err="1">
                <a:solidFill>
                  <a:srgbClr val="00B0F0"/>
                </a:solidFill>
                <a:latin typeface="ML-Aathira" pitchFamily="82" charset="0"/>
              </a:rPr>
              <a:t>c­pXcap­v</a:t>
            </a:r>
            <a:r>
              <a:rPr lang="en-US" sz="4000" b="1" dirty="0">
                <a:solidFill>
                  <a:srgbClr val="00B0F0"/>
                </a:solidFill>
                <a:latin typeface="ML-Aathira" pitchFamily="82" charset="0"/>
              </a:rPr>
              <a:t>:</a:t>
            </a:r>
          </a:p>
          <a:p>
            <a:pPr algn="ctr"/>
            <a:r>
              <a:rPr lang="en-US" sz="4000" b="1" dirty="0" err="1">
                <a:solidFill>
                  <a:srgbClr val="00B0F0"/>
                </a:solidFill>
                <a:latin typeface="ML-Aathira" pitchFamily="82" charset="0"/>
              </a:rPr>
              <a:t>amcI</a:t>
            </a:r>
            <a:r>
              <a:rPr lang="en-US" sz="4000" b="1" dirty="0">
                <a:solidFill>
                  <a:srgbClr val="00B0F0"/>
                </a:solidFill>
                <a:latin typeface="ML-Aathira" pitchFamily="82" charset="0"/>
              </a:rPr>
              <a:t>]m]</a:t>
            </a:r>
            <a:r>
              <a:rPr lang="en-US" sz="4000" b="1" dirty="0" err="1">
                <a:solidFill>
                  <a:srgbClr val="00B0F0"/>
                </a:solidFill>
                <a:latin typeface="ML-Aathira" pitchFamily="82" charset="0"/>
              </a:rPr>
              <a:t>hpw</a:t>
            </a:r>
            <a:r>
              <a:rPr lang="en-US" sz="4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ML-Aathira" pitchFamily="82" charset="0"/>
              </a:rPr>
              <a:t>eLp</a:t>
            </a:r>
            <a:r>
              <a:rPr lang="en-US" sz="4000" b="1" dirty="0">
                <a:solidFill>
                  <a:srgbClr val="00B0F0"/>
                </a:solidFill>
                <a:latin typeface="ML-Aathira" pitchFamily="82" charset="0"/>
              </a:rPr>
              <a:t>]m]</a:t>
            </a:r>
            <a:r>
              <a:rPr lang="en-US" sz="4000" b="1" dirty="0" err="1">
                <a:solidFill>
                  <a:srgbClr val="00B0F0"/>
                </a:solidFill>
                <a:latin typeface="ML-Aathira" pitchFamily="82" charset="0"/>
              </a:rPr>
              <a:t>hpw</a:t>
            </a:r>
            <a:endParaRPr lang="en-US" sz="4000" b="1" dirty="0">
              <a:solidFill>
                <a:srgbClr val="00B0F0"/>
              </a:solidFill>
              <a:latin typeface="ML-Aathira" pitchFamily="82" charset="0"/>
            </a:endParaRPr>
          </a:p>
          <a:p>
            <a:pPr algn="just"/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	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eLphmb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Xc¯nemWv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\mw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ssZhIev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]\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ewLn¨sX¦nÂ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AXp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eLp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]m]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amWv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AXpt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mse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KuchapÅ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Imcy¯nÂ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qÀ®amb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Adnthm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k½Xtam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IqSmsX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{]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hÀ¯n¡p¶Xpw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eLp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]m]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amWv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 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qÀ®amb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AdnthmSpw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k½Xt¯mSpwIqsS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KuchapÅ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coXnbnÂ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ssZh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{]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amWw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ewLn¨mÂ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AXv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amcI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]m]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amWv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</a:t>
            </a:r>
          </a:p>
          <a:p>
            <a:pPr algn="just"/>
            <a:r>
              <a:rPr lang="en-US" sz="3000" b="1" dirty="0">
                <a:solidFill>
                  <a:srgbClr val="00CC00"/>
                </a:solidFill>
                <a:latin typeface="ML-Aathira" pitchFamily="82" charset="0"/>
              </a:rPr>
              <a:t>	</a:t>
            </a:r>
            <a:r>
              <a:rPr lang="en-US" sz="3000" b="1" dirty="0" err="1">
                <a:latin typeface="ML-Aathira" pitchFamily="82" charset="0"/>
              </a:rPr>
              <a:t>eLp</a:t>
            </a:r>
            <a:r>
              <a:rPr lang="en-US" sz="3000" b="1" dirty="0">
                <a:latin typeface="ML-Aathira" pitchFamily="82" charset="0"/>
              </a:rPr>
              <a:t>]m]</a:t>
            </a:r>
            <a:r>
              <a:rPr lang="en-US" sz="3000" b="1" dirty="0" err="1">
                <a:latin typeface="ML-Aathira" pitchFamily="82" charset="0"/>
              </a:rPr>
              <a:t>amsW¦nepw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amcI</a:t>
            </a:r>
            <a:r>
              <a:rPr lang="en-US" sz="3000" b="1" dirty="0">
                <a:latin typeface="ML-Aathira" pitchFamily="82" charset="0"/>
              </a:rPr>
              <a:t>]m]</a:t>
            </a:r>
            <a:r>
              <a:rPr lang="en-US" sz="3000" b="1" dirty="0" err="1">
                <a:latin typeface="ML-Aathira" pitchFamily="82" charset="0"/>
              </a:rPr>
              <a:t>amsW¦nepw</a:t>
            </a:r>
            <a:r>
              <a:rPr lang="en-US" sz="3000" b="1" dirty="0">
                <a:latin typeface="ML-Aathira" pitchFamily="82" charset="0"/>
              </a:rPr>
              <a:t> \mw ]m]</a:t>
            </a:r>
            <a:r>
              <a:rPr lang="en-US" sz="3000" b="1" dirty="0" err="1">
                <a:latin typeface="ML-Aathira" pitchFamily="82" charset="0"/>
              </a:rPr>
              <a:t>tamN</a:t>
            </a:r>
            <a:r>
              <a:rPr lang="en-US" sz="3000" b="1" dirty="0">
                <a:latin typeface="ML-Aathira" pitchFamily="82" charset="0"/>
              </a:rPr>
              <a:t>\w t\</a:t>
            </a:r>
            <a:r>
              <a:rPr lang="en-US" sz="3000" b="1" dirty="0" err="1">
                <a:latin typeface="ML-Aathira" pitchFamily="82" charset="0"/>
              </a:rPr>
              <a:t>SWw</a:t>
            </a:r>
            <a:r>
              <a:rPr lang="en-US" sz="3000" b="1" dirty="0">
                <a:latin typeface="ML-Aathira" pitchFamily="82" charset="0"/>
              </a:rPr>
              <a:t>. </a:t>
            </a:r>
            <a:r>
              <a:rPr lang="en-US" sz="3000" b="1" dirty="0" err="1">
                <a:latin typeface="ML-Aathira" pitchFamily="82" charset="0"/>
              </a:rPr>
              <a:t>FÃm</a:t>
            </a:r>
            <a:r>
              <a:rPr lang="en-US" sz="3000" b="1" dirty="0">
                <a:latin typeface="ML-Aathira" pitchFamily="82" charset="0"/>
              </a:rPr>
              <a:t> ]m]§</a:t>
            </a:r>
            <a:r>
              <a:rPr lang="en-US" sz="3000" b="1" dirty="0" err="1">
                <a:latin typeface="ML-Aathira" pitchFamily="82" charset="0"/>
              </a:rPr>
              <a:t>fnÂ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n¶pw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tamN</a:t>
            </a:r>
            <a:r>
              <a:rPr lang="en-US" sz="3000" b="1" dirty="0">
                <a:latin typeface="ML-Aathira" pitchFamily="82" charset="0"/>
              </a:rPr>
              <a:t>\w t\</a:t>
            </a:r>
            <a:r>
              <a:rPr lang="en-US" sz="3000" b="1" dirty="0" err="1">
                <a:latin typeface="ML-Aathira" pitchFamily="82" charset="0"/>
              </a:rPr>
              <a:t>Sphm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pÅ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IqZmibmWv</a:t>
            </a:r>
            <a:r>
              <a:rPr lang="en-US" sz="3000" b="1" dirty="0">
                <a:latin typeface="ML-Aathira" pitchFamily="82" charset="0"/>
              </a:rPr>
              <a:t> A\</a:t>
            </a:r>
            <a:r>
              <a:rPr lang="en-US" sz="3000" b="1" dirty="0" err="1">
                <a:latin typeface="ML-Aathira" pitchFamily="82" charset="0"/>
              </a:rPr>
              <a:t>pcRvP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IqZmi</a:t>
            </a:r>
            <a:r>
              <a:rPr lang="en-US" sz="3000" b="1" dirty="0">
                <a:latin typeface="ML-Aathira" pitchFamily="82" charset="0"/>
              </a:rPr>
              <a:t>. </a:t>
            </a:r>
            <a:r>
              <a:rPr lang="en-US" sz="3000" b="1" dirty="0" err="1">
                <a:latin typeface="ML-Aathira" pitchFamily="82" charset="0"/>
              </a:rPr>
              <a:t>amcIamb</a:t>
            </a:r>
            <a:r>
              <a:rPr lang="en-US" sz="3000" b="1" dirty="0">
                <a:latin typeface="ML-Aathira" pitchFamily="82" charset="0"/>
              </a:rPr>
              <a:t> ]m]§</a:t>
            </a:r>
            <a:r>
              <a:rPr lang="en-US" sz="3000" b="1" dirty="0" err="1">
                <a:latin typeface="ML-Aathira" pitchFamily="82" charset="0"/>
              </a:rPr>
              <a:t>Ä¡v</a:t>
            </a:r>
            <a:r>
              <a:rPr lang="en-US" sz="3000" b="1" dirty="0">
                <a:latin typeface="ML-Aathira" pitchFamily="82" charset="0"/>
              </a:rPr>
              <a:t> A\</a:t>
            </a:r>
            <a:r>
              <a:rPr lang="en-US" sz="3000" b="1" dirty="0" err="1">
                <a:latin typeface="ML-Aathira" pitchFamily="82" charset="0"/>
              </a:rPr>
              <a:t>pcRvP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IqZmibneqsS</a:t>
            </a:r>
            <a:r>
              <a:rPr lang="en-US" sz="3000" b="1" dirty="0">
                <a:latin typeface="ML-Aathira" pitchFamily="82" charset="0"/>
              </a:rPr>
              <a:t> am{</a:t>
            </a:r>
            <a:r>
              <a:rPr lang="en-US" sz="3000" b="1" dirty="0" err="1">
                <a:latin typeface="ML-Aathira" pitchFamily="82" charset="0"/>
              </a:rPr>
              <a:t>Xta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tamN</a:t>
            </a:r>
            <a:r>
              <a:rPr lang="en-US" sz="3000" b="1" dirty="0">
                <a:latin typeface="ML-Aathira" pitchFamily="82" charset="0"/>
              </a:rPr>
              <a:t>\w </a:t>
            </a:r>
            <a:r>
              <a:rPr lang="en-US" sz="3000" b="1" dirty="0" err="1">
                <a:latin typeface="ML-Aathira" pitchFamily="82" charset="0"/>
              </a:rPr>
              <a:t>e`n¡pIbpÅp</a:t>
            </a:r>
            <a:r>
              <a:rPr lang="en-US" sz="3000" b="1" dirty="0">
                <a:latin typeface="ML-Aathira" pitchFamily="82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4348" y="599715"/>
            <a:ext cx="778674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	</a:t>
            </a:r>
            <a:r>
              <a:rPr lang="en-US" sz="3000" b="1" dirty="0">
                <a:latin typeface="ML-Aathira" pitchFamily="82" charset="0"/>
              </a:rPr>
              <a:t>]m]w </a:t>
            </a:r>
            <a:r>
              <a:rPr lang="en-US" sz="3000" b="1" dirty="0" err="1">
                <a:latin typeface="ML-Aathira" pitchFamily="82" charset="0"/>
              </a:rPr>
              <a:t>tamNn¡phm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pÅ</a:t>
            </a:r>
            <a:r>
              <a:rPr lang="en-US" sz="3000" b="1" dirty="0">
                <a:latin typeface="ML-Aathira" pitchFamily="82" charset="0"/>
              </a:rPr>
              <a:t> A[</a:t>
            </a:r>
            <a:r>
              <a:rPr lang="en-US" sz="3000" b="1" dirty="0" err="1">
                <a:latin typeface="ML-Aathira" pitchFamily="82" charset="0"/>
              </a:rPr>
              <a:t>nImcw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Cutim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A¸kvtXme·mÀ¡p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ÂIn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pPr algn="just"/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	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n§Ä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BcpsS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]m]§Ä £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an¡p¶pthm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AhtcmSp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£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an¡s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¸«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ncn¡pw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 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n§Ä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BcpsS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]m]§Ä _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Ôn¡p¶pthm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Ah _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Ôn¡s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¸«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ncn¡pw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dirty="0">
                <a:latin typeface="ML-Aathira" pitchFamily="82" charset="0"/>
              </a:rPr>
              <a:t>(</a:t>
            </a:r>
            <a:r>
              <a:rPr lang="en-US" sz="3000" dirty="0" err="1">
                <a:latin typeface="ML-Aathira" pitchFamily="82" charset="0"/>
              </a:rPr>
              <a:t>tbml</a:t>
            </a:r>
            <a:r>
              <a:rPr lang="en-US" sz="3000" dirty="0">
                <a:latin typeface="ML-Aathira" pitchFamily="82" charset="0"/>
              </a:rPr>
              <a:t> 20:23).</a:t>
            </a:r>
          </a:p>
        </p:txBody>
      </p:sp>
      <p:pic>
        <p:nvPicPr>
          <p:cNvPr id="3074" name="Picture 2" descr="D:\web photo\class 4\dmercy04a.jpg"/>
          <p:cNvPicPr>
            <a:picLocks noChangeAspect="1" noChangeArrowheads="1"/>
          </p:cNvPicPr>
          <p:nvPr/>
        </p:nvPicPr>
        <p:blipFill>
          <a:blip r:embed="rId2"/>
          <a:srcRect t="1861" b="23265"/>
          <a:stretch>
            <a:fillRect/>
          </a:stretch>
        </p:blipFill>
        <p:spPr bwMode="auto">
          <a:xfrm>
            <a:off x="3143240" y="3429000"/>
            <a:ext cx="2766429" cy="3429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1934" y="1500174"/>
            <a:ext cx="4786314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b="1" dirty="0">
                <a:solidFill>
                  <a:srgbClr val="FF00FF"/>
                </a:solidFill>
                <a:latin typeface="ML-Aathira" pitchFamily="82" charset="0"/>
              </a:rPr>
              <a:t>	]</a:t>
            </a:r>
            <a:r>
              <a:rPr lang="en-US" sz="2500" b="1" dirty="0" err="1">
                <a:solidFill>
                  <a:srgbClr val="FF00FF"/>
                </a:solidFill>
                <a:latin typeface="ML-Aathira" pitchFamily="82" charset="0"/>
              </a:rPr>
              <a:t>qÀ®a</a:t>
            </a:r>
            <a:r>
              <a:rPr lang="en-US" sz="25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2500" b="1" dirty="0" err="1">
                <a:solidFill>
                  <a:srgbClr val="FF00FF"/>
                </a:solidFill>
                <a:latin typeface="ML-Aathira" pitchFamily="82" charset="0"/>
              </a:rPr>
              <a:t>kvXm</a:t>
            </a:r>
            <a:r>
              <a:rPr lang="en-US" sz="2500" b="1" dirty="0">
                <a:solidFill>
                  <a:srgbClr val="FF00FF"/>
                </a:solidFill>
                <a:latin typeface="ML-Aathira" pitchFamily="82" charset="0"/>
              </a:rPr>
              <a:t>]</a:t>
            </a:r>
            <a:r>
              <a:rPr lang="en-US" sz="2500" b="1" dirty="0" err="1">
                <a:solidFill>
                  <a:srgbClr val="FF00FF"/>
                </a:solidFill>
                <a:latin typeface="ML-Aathira" pitchFamily="82" charset="0"/>
              </a:rPr>
              <a:t>t¯msS</a:t>
            </a:r>
            <a:r>
              <a:rPr lang="en-US" sz="2500" b="1" dirty="0">
                <a:solidFill>
                  <a:srgbClr val="FF00FF"/>
                </a:solidFill>
                <a:latin typeface="ML-Aathira" pitchFamily="82" charset="0"/>
              </a:rPr>
              <a:t> \mw </a:t>
            </a:r>
            <a:r>
              <a:rPr lang="en-US" sz="2500" b="1" dirty="0" err="1">
                <a:solidFill>
                  <a:srgbClr val="FF00FF"/>
                </a:solidFill>
                <a:latin typeface="ML-Aathira" pitchFamily="82" charset="0"/>
              </a:rPr>
              <a:t>ssZh¯nsâ</a:t>
            </a:r>
            <a:r>
              <a:rPr lang="en-US" sz="2500" b="1" dirty="0">
                <a:solidFill>
                  <a:srgbClr val="FF00FF"/>
                </a:solidFill>
                <a:latin typeface="ML-Aathira" pitchFamily="82" charset="0"/>
              </a:rPr>
              <a:t> ]¡</a:t>
            </a:r>
            <a:r>
              <a:rPr lang="en-US" sz="2500" b="1" dirty="0" err="1">
                <a:solidFill>
                  <a:srgbClr val="FF00FF"/>
                </a:solidFill>
                <a:latin typeface="ML-Aathira" pitchFamily="82" charset="0"/>
              </a:rPr>
              <a:t>te¡v</a:t>
            </a:r>
            <a:r>
              <a:rPr lang="en-US" sz="2500" b="1" dirty="0">
                <a:solidFill>
                  <a:srgbClr val="FF00FF"/>
                </a:solidFill>
                <a:latin typeface="ML-Aathira" pitchFamily="82" charset="0"/>
              </a:rPr>
              <a:t> Xncn¨psNÃphm³ </a:t>
            </a:r>
            <a:r>
              <a:rPr lang="en-US" sz="2500" b="1" dirty="0" err="1">
                <a:solidFill>
                  <a:srgbClr val="FF00FF"/>
                </a:solidFill>
                <a:latin typeface="ML-Aathira" pitchFamily="82" charset="0"/>
              </a:rPr>
              <a:t>AhnSp¶v</a:t>
            </a:r>
            <a:r>
              <a:rPr lang="en-US" sz="2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2500" b="1" dirty="0" err="1">
                <a:solidFill>
                  <a:srgbClr val="FF00FF"/>
                </a:solidFill>
                <a:latin typeface="ML-Aathira" pitchFamily="82" charset="0"/>
              </a:rPr>
              <a:t>Im¯ncn¡p¶p</a:t>
            </a:r>
            <a:r>
              <a:rPr lang="en-US" sz="2500" b="1" dirty="0">
                <a:solidFill>
                  <a:srgbClr val="FF00FF"/>
                </a:solidFill>
                <a:latin typeface="ML-Aathira" pitchFamily="82" charset="0"/>
              </a:rPr>
              <a:t>. \½psS ]m]§Ä </a:t>
            </a:r>
            <a:r>
              <a:rPr lang="en-US" sz="2500" b="1" dirty="0" err="1">
                <a:solidFill>
                  <a:srgbClr val="FF00FF"/>
                </a:solidFill>
                <a:latin typeface="ML-Aathira" pitchFamily="82" charset="0"/>
              </a:rPr>
              <a:t>tamNn¨v</a:t>
            </a:r>
            <a:r>
              <a:rPr lang="en-US" sz="2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2500" b="1" dirty="0" err="1">
                <a:solidFill>
                  <a:srgbClr val="FF00FF"/>
                </a:solidFill>
                <a:latin typeface="ML-Aathira" pitchFamily="82" charset="0"/>
              </a:rPr>
              <a:t>ho­pw</a:t>
            </a:r>
            <a:r>
              <a:rPr lang="en-US" sz="2500" b="1" dirty="0">
                <a:solidFill>
                  <a:srgbClr val="FF00FF"/>
                </a:solidFill>
                <a:latin typeface="ML-Aathira" pitchFamily="82" charset="0"/>
              </a:rPr>
              <a:t> \s½ kzoIcn¡phm³ </a:t>
            </a:r>
            <a:r>
              <a:rPr lang="en-US" sz="2500" b="1" dirty="0" err="1">
                <a:solidFill>
                  <a:srgbClr val="FF00FF"/>
                </a:solidFill>
                <a:latin typeface="ML-Aathira" pitchFamily="82" charset="0"/>
              </a:rPr>
              <a:t>ssZhw</a:t>
            </a:r>
            <a:r>
              <a:rPr lang="en-US" sz="2500" b="1" dirty="0">
                <a:solidFill>
                  <a:srgbClr val="FF00FF"/>
                </a:solidFill>
                <a:latin typeface="ML-Aathira" pitchFamily="82" charset="0"/>
              </a:rPr>
              <a:t> B{</a:t>
            </a:r>
            <a:r>
              <a:rPr lang="en-US" sz="2500" b="1" dirty="0" err="1">
                <a:solidFill>
                  <a:srgbClr val="FF00FF"/>
                </a:solidFill>
                <a:latin typeface="ML-Aathira" pitchFamily="82" charset="0"/>
              </a:rPr>
              <a:t>Kln¡p¶p</a:t>
            </a:r>
            <a:r>
              <a:rPr lang="en-US" sz="2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2500" b="1" dirty="0" err="1">
                <a:solidFill>
                  <a:srgbClr val="FF00FF"/>
                </a:solidFill>
                <a:latin typeface="ML-Aathira" pitchFamily="82" charset="0"/>
              </a:rPr>
              <a:t>ssZh¯nsâ</a:t>
            </a:r>
            <a:r>
              <a:rPr lang="en-US" sz="2500" b="1" dirty="0">
                <a:solidFill>
                  <a:srgbClr val="FF00FF"/>
                </a:solidFill>
                <a:latin typeface="ML-Aathira" pitchFamily="82" charset="0"/>
              </a:rPr>
              <a:t> Cu £</a:t>
            </a:r>
            <a:r>
              <a:rPr lang="en-US" sz="2500" b="1" dirty="0" err="1">
                <a:solidFill>
                  <a:srgbClr val="FF00FF"/>
                </a:solidFill>
                <a:latin typeface="ML-Aathira" pitchFamily="82" charset="0"/>
              </a:rPr>
              <a:t>WamWv</a:t>
            </a:r>
            <a:r>
              <a:rPr lang="en-US" sz="2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2500" b="1" dirty="0" err="1">
                <a:solidFill>
                  <a:srgbClr val="FF00FF"/>
                </a:solidFill>
                <a:latin typeface="ML-Aathira" pitchFamily="82" charset="0"/>
              </a:rPr>
              <a:t>AhnSps</a:t>
            </a:r>
            <a:r>
              <a:rPr lang="en-US" sz="2500" b="1" dirty="0">
                <a:solidFill>
                  <a:srgbClr val="FF00FF"/>
                </a:solidFill>
                <a:latin typeface="ML-Aathira" pitchFamily="82" charset="0"/>
              </a:rPr>
              <a:t>¯ </a:t>
            </a:r>
            <a:r>
              <a:rPr lang="en-US" sz="2500" b="1" dirty="0" err="1">
                <a:solidFill>
                  <a:srgbClr val="FF00FF"/>
                </a:solidFill>
                <a:latin typeface="ML-Aathira" pitchFamily="82" charset="0"/>
              </a:rPr>
              <a:t>GIPmX</a:t>
            </a:r>
            <a:r>
              <a:rPr lang="en-US" sz="25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2500" b="1" dirty="0" err="1">
                <a:solidFill>
                  <a:srgbClr val="FF00FF"/>
                </a:solidFill>
                <a:latin typeface="ML-Aathira" pitchFamily="82" charset="0"/>
              </a:rPr>
              <a:t>mb</a:t>
            </a:r>
            <a:r>
              <a:rPr lang="en-US" sz="2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2500" b="1" dirty="0" err="1">
                <a:solidFill>
                  <a:srgbClr val="FF00FF"/>
                </a:solidFill>
                <a:latin typeface="ML-Aathira" pitchFamily="82" charset="0"/>
              </a:rPr>
              <a:t>CutimbneqsS</a:t>
            </a:r>
            <a:r>
              <a:rPr lang="en-US" sz="2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2500" b="1" dirty="0" err="1">
                <a:solidFill>
                  <a:srgbClr val="FF00FF"/>
                </a:solidFill>
                <a:latin typeface="ML-Aathira" pitchFamily="82" charset="0"/>
              </a:rPr>
              <a:t>AhnSp¶p</a:t>
            </a:r>
            <a:r>
              <a:rPr lang="en-US" sz="2500" b="1" dirty="0">
                <a:solidFill>
                  <a:srgbClr val="FF00FF"/>
                </a:solidFill>
                <a:latin typeface="ML-Aathira" pitchFamily="82" charset="0"/>
              </a:rPr>
              <a:t> \</a:t>
            </a:r>
            <a:r>
              <a:rPr lang="en-US" sz="2500" b="1" dirty="0" err="1">
                <a:solidFill>
                  <a:srgbClr val="FF00FF"/>
                </a:solidFill>
                <a:latin typeface="ML-Aathira" pitchFamily="82" charset="0"/>
              </a:rPr>
              <a:t>ÂInbXv</a:t>
            </a:r>
            <a:r>
              <a:rPr lang="en-US" sz="2500" b="1" dirty="0">
                <a:solidFill>
                  <a:srgbClr val="FF00FF"/>
                </a:solidFill>
                <a:latin typeface="ML-Aathira" pitchFamily="82" charset="0"/>
              </a:rPr>
              <a:t>. </a:t>
            </a:r>
            <a:r>
              <a:rPr lang="en-US" sz="2500" b="1" dirty="0" err="1">
                <a:solidFill>
                  <a:srgbClr val="FF00FF"/>
                </a:solidFill>
                <a:latin typeface="ML-Aathira" pitchFamily="82" charset="0"/>
              </a:rPr>
              <a:t>AXn</a:t>
            </a:r>
            <a:r>
              <a:rPr lang="en-US" sz="25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2500" b="1" dirty="0" err="1">
                <a:solidFill>
                  <a:srgbClr val="FF00FF"/>
                </a:solidFill>
                <a:latin typeface="ML-Aathira" pitchFamily="82" charset="0"/>
              </a:rPr>
              <a:t>mbn</a:t>
            </a:r>
            <a:r>
              <a:rPr lang="en-US" sz="2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2500" b="1" dirty="0" err="1">
                <a:solidFill>
                  <a:srgbClr val="FF00FF"/>
                </a:solidFill>
                <a:latin typeface="ML-Aathira" pitchFamily="82" charset="0"/>
              </a:rPr>
              <a:t>Cutim</a:t>
            </a:r>
            <a:r>
              <a:rPr lang="en-US" sz="2500" b="1" dirty="0">
                <a:solidFill>
                  <a:srgbClr val="FF00FF"/>
                </a:solidFill>
                <a:latin typeface="ML-Aathira" pitchFamily="82" charset="0"/>
              </a:rPr>
              <a:t> \</a:t>
            </a:r>
            <a:r>
              <a:rPr lang="en-US" sz="2500" b="1" dirty="0" err="1">
                <a:solidFill>
                  <a:srgbClr val="FF00FF"/>
                </a:solidFill>
                <a:latin typeface="ML-Aathira" pitchFamily="82" charset="0"/>
              </a:rPr>
              <a:t>nc´cw</a:t>
            </a:r>
            <a:r>
              <a:rPr lang="en-US" sz="2500" b="1" dirty="0">
                <a:solidFill>
                  <a:srgbClr val="FF00FF"/>
                </a:solidFill>
                <a:latin typeface="ML-Aathira" pitchFamily="82" charset="0"/>
              </a:rPr>
              <a:t> \½psS </a:t>
            </a:r>
            <a:r>
              <a:rPr lang="en-US" sz="2500" b="1" dirty="0" err="1">
                <a:solidFill>
                  <a:srgbClr val="FF00FF"/>
                </a:solidFill>
                <a:latin typeface="ML-Aathira" pitchFamily="82" charset="0"/>
              </a:rPr>
              <a:t>lrZb¯nsâ</a:t>
            </a:r>
            <a:r>
              <a:rPr lang="en-US" sz="2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2500" b="1" dirty="0" err="1">
                <a:solidFill>
                  <a:srgbClr val="FF00FF"/>
                </a:solidFill>
                <a:latin typeface="ML-Aathira" pitchFamily="82" charset="0"/>
              </a:rPr>
              <a:t>hmXnenÂ</a:t>
            </a:r>
            <a:r>
              <a:rPr lang="en-US" sz="2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2500" b="1" dirty="0" err="1">
                <a:solidFill>
                  <a:srgbClr val="FF00FF"/>
                </a:solidFill>
                <a:latin typeface="ML-Aathira" pitchFamily="82" charset="0"/>
              </a:rPr>
              <a:t>ap«p¶p</a:t>
            </a:r>
            <a:r>
              <a:rPr lang="en-US" sz="2500" b="1" dirty="0">
                <a:solidFill>
                  <a:srgbClr val="FF00FF"/>
                </a:solidFill>
                <a:latin typeface="ML-Aathira" pitchFamily="82" charset="0"/>
              </a:rPr>
              <a:t>.</a:t>
            </a:r>
            <a:endParaRPr lang="en-US" sz="2500" b="1" dirty="0">
              <a:latin typeface="ML-Aathira" pitchFamily="82" charset="0"/>
            </a:endParaRPr>
          </a:p>
        </p:txBody>
      </p:sp>
      <p:pic>
        <p:nvPicPr>
          <p:cNvPr id="4098" name="Picture 2" descr="D:\web photo\ma class 5\tobey-knock-at-the-door.jpg"/>
          <p:cNvPicPr>
            <a:picLocks noChangeAspect="1" noChangeArrowheads="1"/>
          </p:cNvPicPr>
          <p:nvPr/>
        </p:nvPicPr>
        <p:blipFill>
          <a:blip r:embed="rId2"/>
          <a:srcRect l="10416" r="16667"/>
          <a:stretch>
            <a:fillRect/>
          </a:stretch>
        </p:blipFill>
        <p:spPr bwMode="auto">
          <a:xfrm>
            <a:off x="0" y="0"/>
            <a:ext cx="4000528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4348" y="599715"/>
            <a:ext cx="778674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	\o _en]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oT¯nÂ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ImgvNbÀ¸n¡pt¼mÄ 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nsâ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ktlmZc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\v 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nt¶mSv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Fs´¦nepw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hntcm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[w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Ds­¶v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AhnsSh¨v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HmÀ¯mÂ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ImgvNhkvXp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AhnsS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_en]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oT¯n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\pap¼nÂ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h¨n«v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t]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mbn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ktlmZct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mSp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cays¸SpI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; ]ns¶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h¶p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ImgvNbÀ¸n¡pI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dirty="0">
                <a:latin typeface="ML-Aathira" pitchFamily="82" charset="0"/>
              </a:rPr>
              <a:t>(</a:t>
            </a:r>
            <a:r>
              <a:rPr lang="en-US" sz="3000" dirty="0" err="1">
                <a:latin typeface="ML-Aathira" pitchFamily="82" charset="0"/>
              </a:rPr>
              <a:t>a¯m</a:t>
            </a:r>
            <a:r>
              <a:rPr lang="en-US" sz="3000" dirty="0">
                <a:latin typeface="ML-Aathira" pitchFamily="82" charset="0"/>
              </a:rPr>
              <a:t> 5:23-þ-24).</a:t>
            </a:r>
          </a:p>
        </p:txBody>
      </p:sp>
      <p:pic>
        <p:nvPicPr>
          <p:cNvPr id="5122" name="Picture 2" descr="D:\web photo\class 4\5\black_and_white_handshake_24219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357562"/>
            <a:ext cx="5277583" cy="35004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4348" y="599715"/>
            <a:ext cx="77867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	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Xsâ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sXäpIsf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HmÀ¯v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A\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pX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n¨v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Xsâ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nXmhnt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mSp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cays¸« [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qÀ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¯]p{Xs\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t¸mse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ap¡pw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\½psS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sXäpIÄ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HmÀ¯v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A\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pX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n¨v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ssZht¯mSpw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ktlmZctcmSpw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A\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pcRvP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\s¸«p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Pohn¡mw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</a:t>
            </a:r>
            <a:endParaRPr lang="en-US" sz="3000" dirty="0">
              <a:latin typeface="ML-Aathira" pitchFamily="82" charset="0"/>
            </a:endParaRPr>
          </a:p>
        </p:txBody>
      </p:sp>
      <p:pic>
        <p:nvPicPr>
          <p:cNvPr id="6148" name="Picture 4" descr="D:\web photo\ma class 5\Palma_Giovane-Return_of_the_Prodigal_S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643182"/>
            <a:ext cx="5994819" cy="421481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857</TotalTime>
  <Words>183</Words>
  <Application>Microsoft Office PowerPoint</Application>
  <PresentationFormat>On-screen Show (4:3)</PresentationFormat>
  <Paragraphs>70</Paragraphs>
  <Slides>16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shghs</dc:creator>
  <cp:lastModifiedBy>Administrator</cp:lastModifiedBy>
  <cp:revision>131</cp:revision>
  <dcterms:created xsi:type="dcterms:W3CDTF">2013-05-28T05:25:40Z</dcterms:created>
  <dcterms:modified xsi:type="dcterms:W3CDTF">2013-12-02T06:02:21Z</dcterms:modified>
</cp:coreProperties>
</file>